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92A4CE-2B38-4983-9AEA-50A7C1775FE1}" v="1132" dt="2021-06-29T07:51:12.602"/>
    <p1510:client id="{37AABEC2-2184-88E0-A2EC-4F244D8BAFA9}" v="31" dt="2021-07-10T12:41:13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arshi Nag Biswas" userId="S::soumarshi.biswas@nirman.io::36c65ff0-bfd8-4465-be95-9cdbb0a2b59d" providerId="AD" clId="Web-{37AABEC2-2184-88E0-A2EC-4F244D8BAFA9}"/>
    <pc:docChg chg="modSld">
      <pc:chgData name="Soumarshi Nag Biswas" userId="S::soumarshi.biswas@nirman.io::36c65ff0-bfd8-4465-be95-9cdbb0a2b59d" providerId="AD" clId="Web-{37AABEC2-2184-88E0-A2EC-4F244D8BAFA9}" dt="2021-07-10T12:41:13.368" v="20" actId="1076"/>
      <pc:docMkLst>
        <pc:docMk/>
      </pc:docMkLst>
      <pc:sldChg chg="modSp">
        <pc:chgData name="Soumarshi Nag Biswas" userId="S::soumarshi.biswas@nirman.io::36c65ff0-bfd8-4465-be95-9cdbb0a2b59d" providerId="AD" clId="Web-{37AABEC2-2184-88E0-A2EC-4F244D8BAFA9}" dt="2021-07-10T03:35:00.427" v="0" actId="20577"/>
        <pc:sldMkLst>
          <pc:docMk/>
          <pc:sldMk cId="156384169" sldId="258"/>
        </pc:sldMkLst>
        <pc:spChg chg="mod">
          <ac:chgData name="Soumarshi Nag Biswas" userId="S::soumarshi.biswas@nirman.io::36c65ff0-bfd8-4465-be95-9cdbb0a2b59d" providerId="AD" clId="Web-{37AABEC2-2184-88E0-A2EC-4F244D8BAFA9}" dt="2021-07-10T03:35:00.427" v="0" actId="20577"/>
          <ac:spMkLst>
            <pc:docMk/>
            <pc:sldMk cId="156384169" sldId="258"/>
            <ac:spMk id="4" creationId="{410B8C81-7CD6-429F-ADCB-43E0AD8C6ECC}"/>
          </ac:spMkLst>
        </pc:spChg>
      </pc:sldChg>
      <pc:sldChg chg="modSp">
        <pc:chgData name="Soumarshi Nag Biswas" userId="S::soumarshi.biswas@nirman.io::36c65ff0-bfd8-4465-be95-9cdbb0a2b59d" providerId="AD" clId="Web-{37AABEC2-2184-88E0-A2EC-4F244D8BAFA9}" dt="2021-07-10T03:58:06.771" v="2" actId="20577"/>
        <pc:sldMkLst>
          <pc:docMk/>
          <pc:sldMk cId="2707438222" sldId="259"/>
        </pc:sldMkLst>
        <pc:spChg chg="mod">
          <ac:chgData name="Soumarshi Nag Biswas" userId="S::soumarshi.biswas@nirman.io::36c65ff0-bfd8-4465-be95-9cdbb0a2b59d" providerId="AD" clId="Web-{37AABEC2-2184-88E0-A2EC-4F244D8BAFA9}" dt="2021-07-10T03:58:06.771" v="2" actId="20577"/>
          <ac:spMkLst>
            <pc:docMk/>
            <pc:sldMk cId="2707438222" sldId="259"/>
            <ac:spMk id="5" creationId="{6FBA210D-FEC5-42CE-B599-6502F8D6FB1A}"/>
          </ac:spMkLst>
        </pc:spChg>
      </pc:sldChg>
      <pc:sldChg chg="modSp">
        <pc:chgData name="Soumarshi Nag Biswas" userId="S::soumarshi.biswas@nirman.io::36c65ff0-bfd8-4465-be95-9cdbb0a2b59d" providerId="AD" clId="Web-{37AABEC2-2184-88E0-A2EC-4F244D8BAFA9}" dt="2021-07-10T12:33:33.648" v="3" actId="20577"/>
        <pc:sldMkLst>
          <pc:docMk/>
          <pc:sldMk cId="3164911480" sldId="260"/>
        </pc:sldMkLst>
        <pc:spChg chg="mod">
          <ac:chgData name="Soumarshi Nag Biswas" userId="S::soumarshi.biswas@nirman.io::36c65ff0-bfd8-4465-be95-9cdbb0a2b59d" providerId="AD" clId="Web-{37AABEC2-2184-88E0-A2EC-4F244D8BAFA9}" dt="2021-07-10T12:33:33.648" v="3" actId="20577"/>
          <ac:spMkLst>
            <pc:docMk/>
            <pc:sldMk cId="3164911480" sldId="260"/>
            <ac:spMk id="6" creationId="{A5F3D7AA-9710-4FA0-9643-88DF5ABF115A}"/>
          </ac:spMkLst>
        </pc:spChg>
      </pc:sldChg>
      <pc:sldChg chg="modSp">
        <pc:chgData name="Soumarshi Nag Biswas" userId="S::soumarshi.biswas@nirman.io::36c65ff0-bfd8-4465-be95-9cdbb0a2b59d" providerId="AD" clId="Web-{37AABEC2-2184-88E0-A2EC-4F244D8BAFA9}" dt="2021-07-10T12:41:13.368" v="20" actId="1076"/>
        <pc:sldMkLst>
          <pc:docMk/>
          <pc:sldMk cId="78422365" sldId="261"/>
        </pc:sldMkLst>
        <pc:spChg chg="mod">
          <ac:chgData name="Soumarshi Nag Biswas" userId="S::soumarshi.biswas@nirman.io::36c65ff0-bfd8-4465-be95-9cdbb0a2b59d" providerId="AD" clId="Web-{37AABEC2-2184-88E0-A2EC-4F244D8BAFA9}" dt="2021-07-10T12:36:57.984" v="19" actId="20577"/>
          <ac:spMkLst>
            <pc:docMk/>
            <pc:sldMk cId="78422365" sldId="261"/>
            <ac:spMk id="6" creationId="{F766253B-6D6C-4FD7-9A8F-A063BDAD6FF7}"/>
          </ac:spMkLst>
        </pc:spChg>
        <pc:spChg chg="mod">
          <ac:chgData name="Soumarshi Nag Biswas" userId="S::soumarshi.biswas@nirman.io::36c65ff0-bfd8-4465-be95-9cdbb0a2b59d" providerId="AD" clId="Web-{37AABEC2-2184-88E0-A2EC-4F244D8BAFA9}" dt="2021-07-10T12:36:44.014" v="4" actId="1076"/>
          <ac:spMkLst>
            <pc:docMk/>
            <pc:sldMk cId="78422365" sldId="261"/>
            <ac:spMk id="8" creationId="{F0A24F0B-FF66-4388-9DB5-21B7DCEDA40F}"/>
          </ac:spMkLst>
        </pc:spChg>
        <pc:spChg chg="mod">
          <ac:chgData name="Soumarshi Nag Biswas" userId="S::soumarshi.biswas@nirman.io::36c65ff0-bfd8-4465-be95-9cdbb0a2b59d" providerId="AD" clId="Web-{37AABEC2-2184-88E0-A2EC-4F244D8BAFA9}" dt="2021-07-10T12:41:13.368" v="20" actId="1076"/>
          <ac:spMkLst>
            <pc:docMk/>
            <pc:sldMk cId="78422365" sldId="261"/>
            <ac:spMk id="9" creationId="{09407106-E207-4DEC-8D7D-C226E75EBFD6}"/>
          </ac:spMkLst>
        </pc:spChg>
      </pc:sldChg>
    </pc:docChg>
  </pc:docChgLst>
  <pc:docChgLst>
    <pc:chgData name="Soumarshi Nag Biswas" userId="S::soumarshi.biswas@nirman.io::36c65ff0-bfd8-4465-be95-9cdbb0a2b59d" providerId="AD" clId="Web-{1B92A4CE-2B38-4983-9AEA-50A7C1775FE1}"/>
    <pc:docChg chg="addSld modSld addMainMaster delMainMaster">
      <pc:chgData name="Soumarshi Nag Biswas" userId="S::soumarshi.biswas@nirman.io::36c65ff0-bfd8-4465-be95-9cdbb0a2b59d" providerId="AD" clId="Web-{1B92A4CE-2B38-4983-9AEA-50A7C1775FE1}" dt="2021-06-29T07:51:12.602" v="861" actId="20577"/>
      <pc:docMkLst>
        <pc:docMk/>
      </pc:docMkLst>
      <pc:sldChg chg="addSp modSp mod setBg modClrScheme chgLayout">
        <pc:chgData name="Soumarshi Nag Biswas" userId="S::soumarshi.biswas@nirman.io::36c65ff0-bfd8-4465-be95-9cdbb0a2b59d" providerId="AD" clId="Web-{1B92A4CE-2B38-4983-9AEA-50A7C1775FE1}" dt="2021-06-29T04:41:20.694" v="3"/>
        <pc:sldMkLst>
          <pc:docMk/>
          <pc:sldMk cId="109857222" sldId="256"/>
        </pc:sldMkLst>
        <pc:spChg chg="mod">
          <ac:chgData name="Soumarshi Nag Biswas" userId="S::soumarshi.biswas@nirman.io::36c65ff0-bfd8-4465-be95-9cdbb0a2b59d" providerId="AD" clId="Web-{1B92A4CE-2B38-4983-9AEA-50A7C1775FE1}" dt="2021-06-29T04:41:20.694" v="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oumarshi Nag Biswas" userId="S::soumarshi.biswas@nirman.io::36c65ff0-bfd8-4465-be95-9cdbb0a2b59d" providerId="AD" clId="Web-{1B92A4CE-2B38-4983-9AEA-50A7C1775FE1}" dt="2021-06-29T04:41:20.694" v="3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Soumarshi Nag Biswas" userId="S::soumarshi.biswas@nirman.io::36c65ff0-bfd8-4465-be95-9cdbb0a2b59d" providerId="AD" clId="Web-{1B92A4CE-2B38-4983-9AEA-50A7C1775FE1}" dt="2021-06-29T04:41:20.694" v="3"/>
          <ac:spMkLst>
            <pc:docMk/>
            <pc:sldMk cId="109857222" sldId="256"/>
            <ac:spMk id="9" creationId="{16342306-C49E-412B-A56A-67DBDDD050BB}"/>
          </ac:spMkLst>
        </pc:spChg>
        <pc:spChg chg="add">
          <ac:chgData name="Soumarshi Nag Biswas" userId="S::soumarshi.biswas@nirman.io::36c65ff0-bfd8-4465-be95-9cdbb0a2b59d" providerId="AD" clId="Web-{1B92A4CE-2B38-4983-9AEA-50A7C1775FE1}" dt="2021-06-29T04:41:20.694" v="3"/>
          <ac:spMkLst>
            <pc:docMk/>
            <pc:sldMk cId="109857222" sldId="256"/>
            <ac:spMk id="11" creationId="{78E81931-EC11-4433-BB7B-ED42BAA2441E}"/>
          </ac:spMkLst>
        </pc:spChg>
        <pc:picChg chg="add">
          <ac:chgData name="Soumarshi Nag Biswas" userId="S::soumarshi.biswas@nirman.io::36c65ff0-bfd8-4465-be95-9cdbb0a2b59d" providerId="AD" clId="Web-{1B92A4CE-2B38-4983-9AEA-50A7C1775FE1}" dt="2021-06-29T04:41:20.694" v="3"/>
          <ac:picMkLst>
            <pc:docMk/>
            <pc:sldMk cId="109857222" sldId="256"/>
            <ac:picMk id="4" creationId="{D8FBE5DB-C814-4FC4-B0C2-4A2E464207EE}"/>
          </ac:picMkLst>
        </pc:picChg>
      </pc:sldChg>
      <pc:sldChg chg="addSp modSp new mod setBg">
        <pc:chgData name="Soumarshi Nag Biswas" userId="S::soumarshi.biswas@nirman.io::36c65ff0-bfd8-4465-be95-9cdbb0a2b59d" providerId="AD" clId="Web-{1B92A4CE-2B38-4983-9AEA-50A7C1775FE1}" dt="2021-06-29T04:44:14.477" v="33" actId="20577"/>
        <pc:sldMkLst>
          <pc:docMk/>
          <pc:sldMk cId="696991472" sldId="257"/>
        </pc:sldMkLst>
        <pc:spChg chg="mod">
          <ac:chgData name="Soumarshi Nag Biswas" userId="S::soumarshi.biswas@nirman.io::36c65ff0-bfd8-4465-be95-9cdbb0a2b59d" providerId="AD" clId="Web-{1B92A4CE-2B38-4983-9AEA-50A7C1775FE1}" dt="2021-06-29T04:43:35.695" v="29"/>
          <ac:spMkLst>
            <pc:docMk/>
            <pc:sldMk cId="696991472" sldId="257"/>
            <ac:spMk id="2" creationId="{AF614A15-F64A-4985-A65F-2583D780FE0C}"/>
          </ac:spMkLst>
        </pc:spChg>
        <pc:spChg chg="mod">
          <ac:chgData name="Soumarshi Nag Biswas" userId="S::soumarshi.biswas@nirman.io::36c65ff0-bfd8-4465-be95-9cdbb0a2b59d" providerId="AD" clId="Web-{1B92A4CE-2B38-4983-9AEA-50A7C1775FE1}" dt="2021-06-29T04:44:14.477" v="33" actId="20577"/>
          <ac:spMkLst>
            <pc:docMk/>
            <pc:sldMk cId="696991472" sldId="257"/>
            <ac:spMk id="3" creationId="{4A9180EB-3869-48C1-B95E-40A930E9CFD3}"/>
          </ac:spMkLst>
        </pc:spChg>
        <pc:spChg chg="add">
          <ac:chgData name="Soumarshi Nag Biswas" userId="S::soumarshi.biswas@nirman.io::36c65ff0-bfd8-4465-be95-9cdbb0a2b59d" providerId="AD" clId="Web-{1B92A4CE-2B38-4983-9AEA-50A7C1775FE1}" dt="2021-06-29T04:43:35.695" v="29"/>
          <ac:spMkLst>
            <pc:docMk/>
            <pc:sldMk cId="696991472" sldId="257"/>
            <ac:spMk id="9" creationId="{637B2035-1FCB-439A-B421-095E136C7E07}"/>
          </ac:spMkLst>
        </pc:spChg>
        <pc:spChg chg="add">
          <ac:chgData name="Soumarshi Nag Biswas" userId="S::soumarshi.biswas@nirman.io::36c65ff0-bfd8-4465-be95-9cdbb0a2b59d" providerId="AD" clId="Web-{1B92A4CE-2B38-4983-9AEA-50A7C1775FE1}" dt="2021-06-29T04:43:35.695" v="29"/>
          <ac:spMkLst>
            <pc:docMk/>
            <pc:sldMk cId="696991472" sldId="257"/>
            <ac:spMk id="11" creationId="{81CE2CF7-D5AA-4464-AC91-9ED1EA5D6389}"/>
          </ac:spMkLst>
        </pc:spChg>
        <pc:picChg chg="add">
          <ac:chgData name="Soumarshi Nag Biswas" userId="S::soumarshi.biswas@nirman.io::36c65ff0-bfd8-4465-be95-9cdbb0a2b59d" providerId="AD" clId="Web-{1B92A4CE-2B38-4983-9AEA-50A7C1775FE1}" dt="2021-06-29T04:43:35.695" v="29"/>
          <ac:picMkLst>
            <pc:docMk/>
            <pc:sldMk cId="696991472" sldId="257"/>
            <ac:picMk id="5" creationId="{077FD4B8-554D-4DB0-9F45-571185518ACA}"/>
          </ac:picMkLst>
        </pc:picChg>
      </pc:sldChg>
      <pc:sldChg chg="addSp modSp new">
        <pc:chgData name="Soumarshi Nag Biswas" userId="S::soumarshi.biswas@nirman.io::36c65ff0-bfd8-4465-be95-9cdbb0a2b59d" providerId="AD" clId="Web-{1B92A4CE-2B38-4983-9AEA-50A7C1775FE1}" dt="2021-06-29T07:27:13.442" v="762" actId="14100"/>
        <pc:sldMkLst>
          <pc:docMk/>
          <pc:sldMk cId="156384169" sldId="258"/>
        </pc:sldMkLst>
        <pc:spChg chg="mod">
          <ac:chgData name="Soumarshi Nag Biswas" userId="S::soumarshi.biswas@nirman.io::36c65ff0-bfd8-4465-be95-9cdbb0a2b59d" providerId="AD" clId="Web-{1B92A4CE-2B38-4983-9AEA-50A7C1775FE1}" dt="2021-06-29T04:48:51.776" v="98" actId="1076"/>
          <ac:spMkLst>
            <pc:docMk/>
            <pc:sldMk cId="156384169" sldId="258"/>
            <ac:spMk id="2" creationId="{7FB05F4A-8E4A-4D7F-99EC-24A8C8BB41C1}"/>
          </ac:spMkLst>
        </pc:spChg>
        <pc:spChg chg="mod">
          <ac:chgData name="Soumarshi Nag Biswas" userId="S::soumarshi.biswas@nirman.io::36c65ff0-bfd8-4465-be95-9cdbb0a2b59d" providerId="AD" clId="Web-{1B92A4CE-2B38-4983-9AEA-50A7C1775FE1}" dt="2021-06-29T07:27:06.505" v="760" actId="1076"/>
          <ac:spMkLst>
            <pc:docMk/>
            <pc:sldMk cId="156384169" sldId="258"/>
            <ac:spMk id="3" creationId="{C0783A5B-7B2D-4286-B012-8AF4A8DE7612}"/>
          </ac:spMkLst>
        </pc:spChg>
        <pc:spChg chg="add mod">
          <ac:chgData name="Soumarshi Nag Biswas" userId="S::soumarshi.biswas@nirman.io::36c65ff0-bfd8-4465-be95-9cdbb0a2b59d" providerId="AD" clId="Web-{1B92A4CE-2B38-4983-9AEA-50A7C1775FE1}" dt="2021-06-29T07:27:13.442" v="762" actId="14100"/>
          <ac:spMkLst>
            <pc:docMk/>
            <pc:sldMk cId="156384169" sldId="258"/>
            <ac:spMk id="4" creationId="{410B8C81-7CD6-429F-ADCB-43E0AD8C6ECC}"/>
          </ac:spMkLst>
        </pc:spChg>
      </pc:sldChg>
      <pc:sldChg chg="addSp delSp modSp new">
        <pc:chgData name="Soumarshi Nag Biswas" userId="S::soumarshi.biswas@nirman.io::36c65ff0-bfd8-4465-be95-9cdbb0a2b59d" providerId="AD" clId="Web-{1B92A4CE-2B38-4983-9AEA-50A7C1775FE1}" dt="2021-06-29T07:27:48.804" v="764" actId="1076"/>
        <pc:sldMkLst>
          <pc:docMk/>
          <pc:sldMk cId="2707438222" sldId="259"/>
        </pc:sldMkLst>
        <pc:spChg chg="del">
          <ac:chgData name="Soumarshi Nag Biswas" userId="S::soumarshi.biswas@nirman.io::36c65ff0-bfd8-4465-be95-9cdbb0a2b59d" providerId="AD" clId="Web-{1B92A4CE-2B38-4983-9AEA-50A7C1775FE1}" dt="2021-06-29T04:50:53.621" v="125"/>
          <ac:spMkLst>
            <pc:docMk/>
            <pc:sldMk cId="2707438222" sldId="259"/>
            <ac:spMk id="2" creationId="{9D582C6A-E5EF-46AD-9A14-EE0DBB25ED83}"/>
          </ac:spMkLst>
        </pc:spChg>
        <pc:spChg chg="del">
          <ac:chgData name="Soumarshi Nag Biswas" userId="S::soumarshi.biswas@nirman.io::36c65ff0-bfd8-4465-be95-9cdbb0a2b59d" providerId="AD" clId="Web-{1B92A4CE-2B38-4983-9AEA-50A7C1775FE1}" dt="2021-06-29T04:50:49.856" v="122"/>
          <ac:spMkLst>
            <pc:docMk/>
            <pc:sldMk cId="2707438222" sldId="259"/>
            <ac:spMk id="3" creationId="{778EFD59-7C13-4ABB-8E24-23FB7C10E5A5}"/>
          </ac:spMkLst>
        </pc:spChg>
        <pc:spChg chg="add del mod">
          <ac:chgData name="Soumarshi Nag Biswas" userId="S::soumarshi.biswas@nirman.io::36c65ff0-bfd8-4465-be95-9cdbb0a2b59d" providerId="AD" clId="Web-{1B92A4CE-2B38-4983-9AEA-50A7C1775FE1}" dt="2021-06-29T04:53:31.467" v="161"/>
          <ac:spMkLst>
            <pc:docMk/>
            <pc:sldMk cId="2707438222" sldId="259"/>
            <ac:spMk id="4" creationId="{9A2E07A7-2908-42E3-A112-B9D024607702}"/>
          </ac:spMkLst>
        </pc:spChg>
        <pc:spChg chg="add mod">
          <ac:chgData name="Soumarshi Nag Biswas" userId="S::soumarshi.biswas@nirman.io::36c65ff0-bfd8-4465-be95-9cdbb0a2b59d" providerId="AD" clId="Web-{1B92A4CE-2B38-4983-9AEA-50A7C1775FE1}" dt="2021-06-29T07:27:48.804" v="764" actId="1076"/>
          <ac:spMkLst>
            <pc:docMk/>
            <pc:sldMk cId="2707438222" sldId="259"/>
            <ac:spMk id="5" creationId="{6FBA210D-FEC5-42CE-B599-6502F8D6FB1A}"/>
          </ac:spMkLst>
        </pc:spChg>
        <pc:spChg chg="add mod">
          <ac:chgData name="Soumarshi Nag Biswas" userId="S::soumarshi.biswas@nirman.io::36c65ff0-bfd8-4465-be95-9cdbb0a2b59d" providerId="AD" clId="Web-{1B92A4CE-2B38-4983-9AEA-50A7C1775FE1}" dt="2021-06-29T04:57:05.422" v="206" actId="20577"/>
          <ac:spMkLst>
            <pc:docMk/>
            <pc:sldMk cId="2707438222" sldId="259"/>
            <ac:spMk id="7" creationId="{9F4009AB-EF7E-47D6-9942-15D961B2DB44}"/>
          </ac:spMkLst>
        </pc:spChg>
      </pc:sldChg>
      <pc:sldChg chg="addSp delSp modSp new">
        <pc:chgData name="Soumarshi Nag Biswas" userId="S::soumarshi.biswas@nirman.io::36c65ff0-bfd8-4465-be95-9cdbb0a2b59d" providerId="AD" clId="Web-{1B92A4CE-2B38-4983-9AEA-50A7C1775FE1}" dt="2021-06-29T07:29:31.124" v="779" actId="14100"/>
        <pc:sldMkLst>
          <pc:docMk/>
          <pc:sldMk cId="3164911480" sldId="260"/>
        </pc:sldMkLst>
        <pc:spChg chg="del">
          <ac:chgData name="Soumarshi Nag Biswas" userId="S::soumarshi.biswas@nirman.io::36c65ff0-bfd8-4465-be95-9cdbb0a2b59d" providerId="AD" clId="Web-{1B92A4CE-2B38-4983-9AEA-50A7C1775FE1}" dt="2021-06-29T06:42:12.730" v="209"/>
          <ac:spMkLst>
            <pc:docMk/>
            <pc:sldMk cId="3164911480" sldId="260"/>
            <ac:spMk id="2" creationId="{E6A0EB49-961B-4043-A982-C2CE706AFB63}"/>
          </ac:spMkLst>
        </pc:spChg>
        <pc:spChg chg="del">
          <ac:chgData name="Soumarshi Nag Biswas" userId="S::soumarshi.biswas@nirman.io::36c65ff0-bfd8-4465-be95-9cdbb0a2b59d" providerId="AD" clId="Web-{1B92A4CE-2B38-4983-9AEA-50A7C1775FE1}" dt="2021-06-29T06:42:10.761" v="208"/>
          <ac:spMkLst>
            <pc:docMk/>
            <pc:sldMk cId="3164911480" sldId="260"/>
            <ac:spMk id="3" creationId="{67E6243C-6F3F-4858-AC50-9BE38A23C60E}"/>
          </ac:spMkLst>
        </pc:spChg>
        <pc:spChg chg="add mod">
          <ac:chgData name="Soumarshi Nag Biswas" userId="S::soumarshi.biswas@nirman.io::36c65ff0-bfd8-4465-be95-9cdbb0a2b59d" providerId="AD" clId="Web-{1B92A4CE-2B38-4983-9AEA-50A7C1775FE1}" dt="2021-06-29T07:29:31.124" v="779" actId="14100"/>
          <ac:spMkLst>
            <pc:docMk/>
            <pc:sldMk cId="3164911480" sldId="260"/>
            <ac:spMk id="4" creationId="{B94D5E38-D46B-460F-B0AC-61C746201E84}"/>
          </ac:spMkLst>
        </pc:spChg>
        <pc:spChg chg="add mod">
          <ac:chgData name="Soumarshi Nag Biswas" userId="S::soumarshi.biswas@nirman.io::36c65ff0-bfd8-4465-be95-9cdbb0a2b59d" providerId="AD" clId="Web-{1B92A4CE-2B38-4983-9AEA-50A7C1775FE1}" dt="2021-06-29T07:29:23.686" v="777" actId="1076"/>
          <ac:spMkLst>
            <pc:docMk/>
            <pc:sldMk cId="3164911480" sldId="260"/>
            <ac:spMk id="5" creationId="{8C45770D-DDAF-482E-A332-C9297F7B99F8}"/>
          </ac:spMkLst>
        </pc:spChg>
        <pc:spChg chg="add mod">
          <ac:chgData name="Soumarshi Nag Biswas" userId="S::soumarshi.biswas@nirman.io::36c65ff0-bfd8-4465-be95-9cdbb0a2b59d" providerId="AD" clId="Web-{1B92A4CE-2B38-4983-9AEA-50A7C1775FE1}" dt="2021-06-29T07:29:21.623" v="776" actId="1076"/>
          <ac:spMkLst>
            <pc:docMk/>
            <pc:sldMk cId="3164911480" sldId="260"/>
            <ac:spMk id="6" creationId="{A5F3D7AA-9710-4FA0-9643-88DF5ABF115A}"/>
          </ac:spMkLst>
        </pc:spChg>
        <pc:spChg chg="add mod">
          <ac:chgData name="Soumarshi Nag Biswas" userId="S::soumarshi.biswas@nirman.io::36c65ff0-bfd8-4465-be95-9cdbb0a2b59d" providerId="AD" clId="Web-{1B92A4CE-2B38-4983-9AEA-50A7C1775FE1}" dt="2021-06-29T07:29:19.154" v="775" actId="1076"/>
          <ac:spMkLst>
            <pc:docMk/>
            <pc:sldMk cId="3164911480" sldId="260"/>
            <ac:spMk id="7" creationId="{C8731C3E-C4E6-4818-B33F-9F624EC5BF57}"/>
          </ac:spMkLst>
        </pc:spChg>
        <pc:spChg chg="add mod">
          <ac:chgData name="Soumarshi Nag Biswas" userId="S::soumarshi.biswas@nirman.io::36c65ff0-bfd8-4465-be95-9cdbb0a2b59d" providerId="AD" clId="Web-{1B92A4CE-2B38-4983-9AEA-50A7C1775FE1}" dt="2021-06-29T07:29:15.638" v="774" actId="14100"/>
          <ac:spMkLst>
            <pc:docMk/>
            <pc:sldMk cId="3164911480" sldId="260"/>
            <ac:spMk id="8" creationId="{A95EE40B-2683-4FF2-AD82-72861F1E444C}"/>
          </ac:spMkLst>
        </pc:spChg>
      </pc:sldChg>
      <pc:sldChg chg="addSp delSp modSp new">
        <pc:chgData name="Soumarshi Nag Biswas" userId="S::soumarshi.biswas@nirman.io::36c65ff0-bfd8-4465-be95-9cdbb0a2b59d" providerId="AD" clId="Web-{1B92A4CE-2B38-4983-9AEA-50A7C1775FE1}" dt="2021-06-29T07:11:40.630" v="590" actId="1076"/>
        <pc:sldMkLst>
          <pc:docMk/>
          <pc:sldMk cId="78422365" sldId="261"/>
        </pc:sldMkLst>
        <pc:spChg chg="del mod">
          <ac:chgData name="Soumarshi Nag Biswas" userId="S::soumarshi.biswas@nirman.io::36c65ff0-bfd8-4465-be95-9cdbb0a2b59d" providerId="AD" clId="Web-{1B92A4CE-2B38-4983-9AEA-50A7C1775FE1}" dt="2021-06-29T06:55:24.408" v="360"/>
          <ac:spMkLst>
            <pc:docMk/>
            <pc:sldMk cId="78422365" sldId="261"/>
            <ac:spMk id="2" creationId="{78002CE7-FB78-491A-98DC-4CA7F6B718BA}"/>
          </ac:spMkLst>
        </pc:spChg>
        <pc:spChg chg="del">
          <ac:chgData name="Soumarshi Nag Biswas" userId="S::soumarshi.biswas@nirman.io::36c65ff0-bfd8-4465-be95-9cdbb0a2b59d" providerId="AD" clId="Web-{1B92A4CE-2B38-4983-9AEA-50A7C1775FE1}" dt="2021-06-29T06:54:06.903" v="359"/>
          <ac:spMkLst>
            <pc:docMk/>
            <pc:sldMk cId="78422365" sldId="261"/>
            <ac:spMk id="3" creationId="{1A19001B-0DDF-4223-B834-CC694DA763B6}"/>
          </ac:spMkLst>
        </pc:spChg>
        <pc:spChg chg="add del mod">
          <ac:chgData name="Soumarshi Nag Biswas" userId="S::soumarshi.biswas@nirman.io::36c65ff0-bfd8-4465-be95-9cdbb0a2b59d" providerId="AD" clId="Web-{1B92A4CE-2B38-4983-9AEA-50A7C1775FE1}" dt="2021-06-29T06:55:26.533" v="361"/>
          <ac:spMkLst>
            <pc:docMk/>
            <pc:sldMk cId="78422365" sldId="261"/>
            <ac:spMk id="5" creationId="{A9ED82B6-CC48-4D0D-A4C5-FB80F769482E}"/>
          </ac:spMkLst>
        </pc:spChg>
        <pc:spChg chg="add mod">
          <ac:chgData name="Soumarshi Nag Biswas" userId="S::soumarshi.biswas@nirman.io::36c65ff0-bfd8-4465-be95-9cdbb0a2b59d" providerId="AD" clId="Web-{1B92A4CE-2B38-4983-9AEA-50A7C1775FE1}" dt="2021-06-29T07:11:22.504" v="585" actId="14100"/>
          <ac:spMkLst>
            <pc:docMk/>
            <pc:sldMk cId="78422365" sldId="261"/>
            <ac:spMk id="6" creationId="{F766253B-6D6C-4FD7-9A8F-A063BDAD6FF7}"/>
          </ac:spMkLst>
        </pc:spChg>
        <pc:spChg chg="add mod">
          <ac:chgData name="Soumarshi Nag Biswas" userId="S::soumarshi.biswas@nirman.io::36c65ff0-bfd8-4465-be95-9cdbb0a2b59d" providerId="AD" clId="Web-{1B92A4CE-2B38-4983-9AEA-50A7C1775FE1}" dt="2021-06-29T07:11:37.661" v="589" actId="1076"/>
          <ac:spMkLst>
            <pc:docMk/>
            <pc:sldMk cId="78422365" sldId="261"/>
            <ac:spMk id="7" creationId="{A945CDB3-6D42-4606-B85F-E9CD2B1DCC55}"/>
          </ac:spMkLst>
        </pc:spChg>
        <pc:spChg chg="add mod">
          <ac:chgData name="Soumarshi Nag Biswas" userId="S::soumarshi.biswas@nirman.io::36c65ff0-bfd8-4465-be95-9cdbb0a2b59d" providerId="AD" clId="Web-{1B92A4CE-2B38-4983-9AEA-50A7C1775FE1}" dt="2021-06-29T07:11:29.410" v="587" actId="1076"/>
          <ac:spMkLst>
            <pc:docMk/>
            <pc:sldMk cId="78422365" sldId="261"/>
            <ac:spMk id="8" creationId="{F0A24F0B-FF66-4388-9DB5-21B7DCEDA40F}"/>
          </ac:spMkLst>
        </pc:spChg>
        <pc:spChg chg="add mod">
          <ac:chgData name="Soumarshi Nag Biswas" userId="S::soumarshi.biswas@nirman.io::36c65ff0-bfd8-4465-be95-9cdbb0a2b59d" providerId="AD" clId="Web-{1B92A4CE-2B38-4983-9AEA-50A7C1775FE1}" dt="2021-06-29T07:11:34.083" v="588" actId="1076"/>
          <ac:spMkLst>
            <pc:docMk/>
            <pc:sldMk cId="78422365" sldId="261"/>
            <ac:spMk id="9" creationId="{09407106-E207-4DEC-8D7D-C226E75EBFD6}"/>
          </ac:spMkLst>
        </pc:spChg>
        <pc:spChg chg="add del mod">
          <ac:chgData name="Soumarshi Nag Biswas" userId="S::soumarshi.biswas@nirman.io::36c65ff0-bfd8-4465-be95-9cdbb0a2b59d" providerId="AD" clId="Web-{1B92A4CE-2B38-4983-9AEA-50A7C1775FE1}" dt="2021-06-29T07:10:48.486" v="573"/>
          <ac:spMkLst>
            <pc:docMk/>
            <pc:sldMk cId="78422365" sldId="261"/>
            <ac:spMk id="10" creationId="{BBD5126E-5544-457C-86D9-2D798833F3C5}"/>
          </ac:spMkLst>
        </pc:spChg>
        <pc:spChg chg="add mod">
          <ac:chgData name="Soumarshi Nag Biswas" userId="S::soumarshi.biswas@nirman.io::36c65ff0-bfd8-4465-be95-9cdbb0a2b59d" providerId="AD" clId="Web-{1B92A4CE-2B38-4983-9AEA-50A7C1775FE1}" dt="2021-06-29T07:11:40.630" v="590" actId="1076"/>
          <ac:spMkLst>
            <pc:docMk/>
            <pc:sldMk cId="78422365" sldId="261"/>
            <ac:spMk id="12" creationId="{EF440939-3A5E-4CA0-BAFB-CB7FBC01B11B}"/>
          </ac:spMkLst>
        </pc:spChg>
      </pc:sldChg>
      <pc:sldChg chg="modSp new">
        <pc:chgData name="Soumarshi Nag Biswas" userId="S::soumarshi.biswas@nirman.io::36c65ff0-bfd8-4465-be95-9cdbb0a2b59d" providerId="AD" clId="Web-{1B92A4CE-2B38-4983-9AEA-50A7C1775FE1}" dt="2021-06-29T07:14:53.971" v="632" actId="20577"/>
        <pc:sldMkLst>
          <pc:docMk/>
          <pc:sldMk cId="3086434634" sldId="262"/>
        </pc:sldMkLst>
        <pc:spChg chg="mod">
          <ac:chgData name="Soumarshi Nag Biswas" userId="S::soumarshi.biswas@nirman.io::36c65ff0-bfd8-4465-be95-9cdbb0a2b59d" providerId="AD" clId="Web-{1B92A4CE-2B38-4983-9AEA-50A7C1775FE1}" dt="2021-06-29T07:13:38.778" v="609" actId="20577"/>
          <ac:spMkLst>
            <pc:docMk/>
            <pc:sldMk cId="3086434634" sldId="262"/>
            <ac:spMk id="2" creationId="{EC6CBF71-6F77-470A-9E80-46B345F1A08F}"/>
          </ac:spMkLst>
        </pc:spChg>
        <pc:spChg chg="mod">
          <ac:chgData name="Soumarshi Nag Biswas" userId="S::soumarshi.biswas@nirman.io::36c65ff0-bfd8-4465-be95-9cdbb0a2b59d" providerId="AD" clId="Web-{1B92A4CE-2B38-4983-9AEA-50A7C1775FE1}" dt="2021-06-29T07:14:53.971" v="632" actId="20577"/>
          <ac:spMkLst>
            <pc:docMk/>
            <pc:sldMk cId="3086434634" sldId="262"/>
            <ac:spMk id="3" creationId="{979B2464-D614-4728-8A21-DF486406B995}"/>
          </ac:spMkLst>
        </pc:spChg>
      </pc:sldChg>
      <pc:sldChg chg="modSp add replId modNotes">
        <pc:chgData name="Soumarshi Nag Biswas" userId="S::soumarshi.biswas@nirman.io::36c65ff0-bfd8-4465-be95-9cdbb0a2b59d" providerId="AD" clId="Web-{1B92A4CE-2B38-4983-9AEA-50A7C1775FE1}" dt="2021-06-29T07:51:12.602" v="861" actId="20577"/>
        <pc:sldMkLst>
          <pc:docMk/>
          <pc:sldMk cId="177475936" sldId="263"/>
        </pc:sldMkLst>
        <pc:spChg chg="mod">
          <ac:chgData name="Soumarshi Nag Biswas" userId="S::soumarshi.biswas@nirman.io::36c65ff0-bfd8-4465-be95-9cdbb0a2b59d" providerId="AD" clId="Web-{1B92A4CE-2B38-4983-9AEA-50A7C1775FE1}" dt="2021-06-29T07:16:46.932" v="641" actId="20577"/>
          <ac:spMkLst>
            <pc:docMk/>
            <pc:sldMk cId="177475936" sldId="263"/>
            <ac:spMk id="2" creationId="{EC6CBF71-6F77-470A-9E80-46B345F1A08F}"/>
          </ac:spMkLst>
        </pc:spChg>
        <pc:spChg chg="mod">
          <ac:chgData name="Soumarshi Nag Biswas" userId="S::soumarshi.biswas@nirman.io::36c65ff0-bfd8-4465-be95-9cdbb0a2b59d" providerId="AD" clId="Web-{1B92A4CE-2B38-4983-9AEA-50A7C1775FE1}" dt="2021-06-29T07:51:12.602" v="861" actId="20577"/>
          <ac:spMkLst>
            <pc:docMk/>
            <pc:sldMk cId="177475936" sldId="263"/>
            <ac:spMk id="3" creationId="{979B2464-D614-4728-8A21-DF486406B995}"/>
          </ac:spMkLst>
        </pc:spChg>
      </pc:sldChg>
      <pc:sldMasterChg chg="del delSldLayout">
        <pc:chgData name="Soumarshi Nag Biswas" userId="S::soumarshi.biswas@nirman.io::36c65ff0-bfd8-4465-be95-9cdbb0a2b59d" providerId="AD" clId="Web-{1B92A4CE-2B38-4983-9AEA-50A7C1775FE1}" dt="2021-06-29T04:41:20.694" v="3"/>
        <pc:sldMasterMkLst>
          <pc:docMk/>
          <pc:sldMasterMk cId="2460954070" sldId="2147483660"/>
        </pc:sldMasterMkLst>
        <pc:sldLayoutChg chg="del">
          <pc:chgData name="Soumarshi Nag Biswas" userId="S::soumarshi.biswas@nirman.io::36c65ff0-bfd8-4465-be95-9cdbb0a2b59d" providerId="AD" clId="Web-{1B92A4CE-2B38-4983-9AEA-50A7C1775FE1}" dt="2021-06-29T04:41:20.694" v="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oumarshi Nag Biswas" userId="S::soumarshi.biswas@nirman.io::36c65ff0-bfd8-4465-be95-9cdbb0a2b59d" providerId="AD" clId="Web-{1B92A4CE-2B38-4983-9AEA-50A7C1775FE1}" dt="2021-06-29T04:41:20.694" v="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oumarshi Nag Biswas" userId="S::soumarshi.biswas@nirman.io::36c65ff0-bfd8-4465-be95-9cdbb0a2b59d" providerId="AD" clId="Web-{1B92A4CE-2B38-4983-9AEA-50A7C1775FE1}" dt="2021-06-29T04:41:20.694" v="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oumarshi Nag Biswas" userId="S::soumarshi.biswas@nirman.io::36c65ff0-bfd8-4465-be95-9cdbb0a2b59d" providerId="AD" clId="Web-{1B92A4CE-2B38-4983-9AEA-50A7C1775FE1}" dt="2021-06-29T04:41:20.694" v="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oumarshi Nag Biswas" userId="S::soumarshi.biswas@nirman.io::36c65ff0-bfd8-4465-be95-9cdbb0a2b59d" providerId="AD" clId="Web-{1B92A4CE-2B38-4983-9AEA-50A7C1775FE1}" dt="2021-06-29T04:41:20.694" v="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oumarshi Nag Biswas" userId="S::soumarshi.biswas@nirman.io::36c65ff0-bfd8-4465-be95-9cdbb0a2b59d" providerId="AD" clId="Web-{1B92A4CE-2B38-4983-9AEA-50A7C1775FE1}" dt="2021-06-29T04:41:20.694" v="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oumarshi Nag Biswas" userId="S::soumarshi.biswas@nirman.io::36c65ff0-bfd8-4465-be95-9cdbb0a2b59d" providerId="AD" clId="Web-{1B92A4CE-2B38-4983-9AEA-50A7C1775FE1}" dt="2021-06-29T04:41:20.694" v="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oumarshi Nag Biswas" userId="S::soumarshi.biswas@nirman.io::36c65ff0-bfd8-4465-be95-9cdbb0a2b59d" providerId="AD" clId="Web-{1B92A4CE-2B38-4983-9AEA-50A7C1775FE1}" dt="2021-06-29T04:41:20.694" v="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oumarshi Nag Biswas" userId="S::soumarshi.biswas@nirman.io::36c65ff0-bfd8-4465-be95-9cdbb0a2b59d" providerId="AD" clId="Web-{1B92A4CE-2B38-4983-9AEA-50A7C1775FE1}" dt="2021-06-29T04:41:20.694" v="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oumarshi Nag Biswas" userId="S::soumarshi.biswas@nirman.io::36c65ff0-bfd8-4465-be95-9cdbb0a2b59d" providerId="AD" clId="Web-{1B92A4CE-2B38-4983-9AEA-50A7C1775FE1}" dt="2021-06-29T04:41:20.694" v="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oumarshi Nag Biswas" userId="S::soumarshi.biswas@nirman.io::36c65ff0-bfd8-4465-be95-9cdbb0a2b59d" providerId="AD" clId="Web-{1B92A4CE-2B38-4983-9AEA-50A7C1775FE1}" dt="2021-06-29T04:41:20.694" v="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Soumarshi Nag Biswas" userId="S::soumarshi.biswas@nirman.io::36c65ff0-bfd8-4465-be95-9cdbb0a2b59d" providerId="AD" clId="Web-{1B92A4CE-2B38-4983-9AEA-50A7C1775FE1}" dt="2021-06-29T04:41:20.694" v="3"/>
        <pc:sldMasterMkLst>
          <pc:docMk/>
          <pc:sldMasterMk cId="3010414049" sldId="2147483698"/>
        </pc:sldMasterMkLst>
        <pc:sldLayoutChg chg="add">
          <pc:chgData name="Soumarshi Nag Biswas" userId="S::soumarshi.biswas@nirman.io::36c65ff0-bfd8-4465-be95-9cdbb0a2b59d" providerId="AD" clId="Web-{1B92A4CE-2B38-4983-9AEA-50A7C1775FE1}" dt="2021-06-29T04:41:20.694" v="3"/>
          <pc:sldLayoutMkLst>
            <pc:docMk/>
            <pc:sldMasterMk cId="3010414049" sldId="2147483698"/>
            <pc:sldLayoutMk cId="2046434752" sldId="2147483687"/>
          </pc:sldLayoutMkLst>
        </pc:sldLayoutChg>
        <pc:sldLayoutChg chg="add">
          <pc:chgData name="Soumarshi Nag Biswas" userId="S::soumarshi.biswas@nirman.io::36c65ff0-bfd8-4465-be95-9cdbb0a2b59d" providerId="AD" clId="Web-{1B92A4CE-2B38-4983-9AEA-50A7C1775FE1}" dt="2021-06-29T04:41:20.694" v="3"/>
          <pc:sldLayoutMkLst>
            <pc:docMk/>
            <pc:sldMasterMk cId="3010414049" sldId="2147483698"/>
            <pc:sldLayoutMk cId="241141110" sldId="2147483688"/>
          </pc:sldLayoutMkLst>
        </pc:sldLayoutChg>
        <pc:sldLayoutChg chg="add">
          <pc:chgData name="Soumarshi Nag Biswas" userId="S::soumarshi.biswas@nirman.io::36c65ff0-bfd8-4465-be95-9cdbb0a2b59d" providerId="AD" clId="Web-{1B92A4CE-2B38-4983-9AEA-50A7C1775FE1}" dt="2021-06-29T04:41:20.694" v="3"/>
          <pc:sldLayoutMkLst>
            <pc:docMk/>
            <pc:sldMasterMk cId="3010414049" sldId="2147483698"/>
            <pc:sldLayoutMk cId="4030822008" sldId="2147483689"/>
          </pc:sldLayoutMkLst>
        </pc:sldLayoutChg>
        <pc:sldLayoutChg chg="add">
          <pc:chgData name="Soumarshi Nag Biswas" userId="S::soumarshi.biswas@nirman.io::36c65ff0-bfd8-4465-be95-9cdbb0a2b59d" providerId="AD" clId="Web-{1B92A4CE-2B38-4983-9AEA-50A7C1775FE1}" dt="2021-06-29T04:41:20.694" v="3"/>
          <pc:sldLayoutMkLst>
            <pc:docMk/>
            <pc:sldMasterMk cId="3010414049" sldId="2147483698"/>
            <pc:sldLayoutMk cId="1076293168" sldId="2147483690"/>
          </pc:sldLayoutMkLst>
        </pc:sldLayoutChg>
        <pc:sldLayoutChg chg="add">
          <pc:chgData name="Soumarshi Nag Biswas" userId="S::soumarshi.biswas@nirman.io::36c65ff0-bfd8-4465-be95-9cdbb0a2b59d" providerId="AD" clId="Web-{1B92A4CE-2B38-4983-9AEA-50A7C1775FE1}" dt="2021-06-29T04:41:20.694" v="3"/>
          <pc:sldLayoutMkLst>
            <pc:docMk/>
            <pc:sldMasterMk cId="3010414049" sldId="2147483698"/>
            <pc:sldLayoutMk cId="3950813912" sldId="2147483691"/>
          </pc:sldLayoutMkLst>
        </pc:sldLayoutChg>
        <pc:sldLayoutChg chg="add">
          <pc:chgData name="Soumarshi Nag Biswas" userId="S::soumarshi.biswas@nirman.io::36c65ff0-bfd8-4465-be95-9cdbb0a2b59d" providerId="AD" clId="Web-{1B92A4CE-2B38-4983-9AEA-50A7C1775FE1}" dt="2021-06-29T04:41:20.694" v="3"/>
          <pc:sldLayoutMkLst>
            <pc:docMk/>
            <pc:sldMasterMk cId="3010414049" sldId="2147483698"/>
            <pc:sldLayoutMk cId="3000596299" sldId="2147483692"/>
          </pc:sldLayoutMkLst>
        </pc:sldLayoutChg>
        <pc:sldLayoutChg chg="add">
          <pc:chgData name="Soumarshi Nag Biswas" userId="S::soumarshi.biswas@nirman.io::36c65ff0-bfd8-4465-be95-9cdbb0a2b59d" providerId="AD" clId="Web-{1B92A4CE-2B38-4983-9AEA-50A7C1775FE1}" dt="2021-06-29T04:41:20.694" v="3"/>
          <pc:sldLayoutMkLst>
            <pc:docMk/>
            <pc:sldMasterMk cId="3010414049" sldId="2147483698"/>
            <pc:sldLayoutMk cId="1148096416" sldId="2147483693"/>
          </pc:sldLayoutMkLst>
        </pc:sldLayoutChg>
        <pc:sldLayoutChg chg="add">
          <pc:chgData name="Soumarshi Nag Biswas" userId="S::soumarshi.biswas@nirman.io::36c65ff0-bfd8-4465-be95-9cdbb0a2b59d" providerId="AD" clId="Web-{1B92A4CE-2B38-4983-9AEA-50A7C1775FE1}" dt="2021-06-29T04:41:20.694" v="3"/>
          <pc:sldLayoutMkLst>
            <pc:docMk/>
            <pc:sldMasterMk cId="3010414049" sldId="2147483698"/>
            <pc:sldLayoutMk cId="895570838" sldId="2147483694"/>
          </pc:sldLayoutMkLst>
        </pc:sldLayoutChg>
        <pc:sldLayoutChg chg="add">
          <pc:chgData name="Soumarshi Nag Biswas" userId="S::soumarshi.biswas@nirman.io::36c65ff0-bfd8-4465-be95-9cdbb0a2b59d" providerId="AD" clId="Web-{1B92A4CE-2B38-4983-9AEA-50A7C1775FE1}" dt="2021-06-29T04:41:20.694" v="3"/>
          <pc:sldLayoutMkLst>
            <pc:docMk/>
            <pc:sldMasterMk cId="3010414049" sldId="2147483698"/>
            <pc:sldLayoutMk cId="116702628" sldId="2147483695"/>
          </pc:sldLayoutMkLst>
        </pc:sldLayoutChg>
        <pc:sldLayoutChg chg="add">
          <pc:chgData name="Soumarshi Nag Biswas" userId="S::soumarshi.biswas@nirman.io::36c65ff0-bfd8-4465-be95-9cdbb0a2b59d" providerId="AD" clId="Web-{1B92A4CE-2B38-4983-9AEA-50A7C1775FE1}" dt="2021-06-29T04:41:20.694" v="3"/>
          <pc:sldLayoutMkLst>
            <pc:docMk/>
            <pc:sldMasterMk cId="3010414049" sldId="2147483698"/>
            <pc:sldLayoutMk cId="3992432638" sldId="2147483696"/>
          </pc:sldLayoutMkLst>
        </pc:sldLayoutChg>
        <pc:sldLayoutChg chg="add">
          <pc:chgData name="Soumarshi Nag Biswas" userId="S::soumarshi.biswas@nirman.io::36c65ff0-bfd8-4465-be95-9cdbb0a2b59d" providerId="AD" clId="Web-{1B92A4CE-2B38-4983-9AEA-50A7C1775FE1}" dt="2021-06-29T04:41:20.694" v="3"/>
          <pc:sldLayoutMkLst>
            <pc:docMk/>
            <pc:sldMasterMk cId="3010414049" sldId="2147483698"/>
            <pc:sldLayoutMk cId="270313415" sldId="2147483697"/>
          </pc:sldLayoutMkLst>
        </pc:sldLayoutChg>
      </pc:sldMasterChg>
    </pc:docChg>
  </pc:docChgLst>
  <pc:docChgLst>
    <pc:chgData clId="Web-{1B92A4CE-2B38-4983-9AEA-50A7C1775FE1}"/>
    <pc:docChg chg="modSld">
      <pc:chgData name="" userId="" providerId="" clId="Web-{1B92A4CE-2B38-4983-9AEA-50A7C1775FE1}" dt="2021-06-29T04:41:08.616" v="1" actId="20577"/>
      <pc:docMkLst>
        <pc:docMk/>
      </pc:docMkLst>
      <pc:sldChg chg="modSp">
        <pc:chgData name="" userId="" providerId="" clId="Web-{1B92A4CE-2B38-4983-9AEA-50A7C1775FE1}" dt="2021-06-29T04:41:08.616" v="1" actId="20577"/>
        <pc:sldMkLst>
          <pc:docMk/>
          <pc:sldMk cId="109857222" sldId="256"/>
        </pc:sldMkLst>
        <pc:spChg chg="mod">
          <ac:chgData name="" userId="" providerId="" clId="Web-{1B92A4CE-2B38-4983-9AEA-50A7C1775FE1}" dt="2021-06-29T04:41:08.616" v="1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688EF-3ABD-44AE-BD29-58E529A02099}" type="datetimeFigureOut">
              <a:rPr lang="en-US"/>
              <a:t>7/10/2021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B5418-2322-4F0F-84C9-25B50A281A3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08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var stream = require('stream');</a:t>
            </a:r>
          </a:p>
          <a:p>
            <a:r>
              <a:rPr lang="en-US"/>
              <a:t>var util = require('util');</a:t>
            </a:r>
          </a:p>
          <a:p>
            <a:br>
              <a:rPr lang="en-US" dirty="0"/>
            </a:br>
            <a:endParaRPr lang="en-US" dirty="0"/>
          </a:p>
          <a:p>
            <a:r>
              <a:rPr lang="en-US"/>
              <a:t>// node v0.10+ use native Transform, else polyfill</a:t>
            </a:r>
          </a:p>
          <a:p>
            <a:r>
              <a:rPr lang="en-US"/>
              <a:t>var Transform = stream.Transform ||</a:t>
            </a:r>
          </a:p>
          <a:p>
            <a:r>
              <a:rPr lang="en-US"/>
              <a:t>require('readable-stream').Transform;</a:t>
            </a:r>
          </a:p>
          <a:p>
            <a:br>
              <a:rPr lang="en-US" dirty="0"/>
            </a:br>
            <a:endParaRPr lang="en-US" dirty="0"/>
          </a:p>
          <a:p>
            <a:r>
              <a:rPr lang="en-US"/>
              <a:t>function Upper(options) {</a:t>
            </a:r>
          </a:p>
          <a:p>
            <a:r>
              <a:rPr lang="en-US"/>
              <a:t>// allow use without new</a:t>
            </a:r>
          </a:p>
          <a:p>
            <a:r>
              <a:rPr lang="en-US"/>
              <a:t>if (!(this instanceof Upper)) {</a:t>
            </a:r>
          </a:p>
          <a:p>
            <a:r>
              <a:rPr lang="en-US"/>
              <a:t>return new Upper(options);</a:t>
            </a:r>
          </a:p>
          <a:p>
            <a:r>
              <a:rPr lang="en-US"/>
              <a:t>}</a:t>
            </a:r>
          </a:p>
          <a:p>
            <a:br>
              <a:rPr lang="en-US" dirty="0"/>
            </a:br>
            <a:endParaRPr lang="en-US" dirty="0"/>
          </a:p>
          <a:p>
            <a:r>
              <a:rPr lang="en-US"/>
              <a:t>// init Transform</a:t>
            </a:r>
          </a:p>
          <a:p>
            <a:r>
              <a:rPr lang="en-US"/>
              <a:t>Transform.call(this, options);</a:t>
            </a:r>
          </a:p>
          <a:p>
            <a:r>
              <a:rPr lang="en-US"/>
              <a:t>}</a:t>
            </a:r>
          </a:p>
          <a:p>
            <a:r>
              <a:rPr lang="en-US"/>
              <a:t>util.inherits(Upper, Transform);</a:t>
            </a:r>
          </a:p>
          <a:p>
            <a:br>
              <a:rPr lang="en-US" dirty="0"/>
            </a:br>
            <a:endParaRPr lang="en-US" dirty="0"/>
          </a:p>
          <a:p>
            <a:r>
              <a:rPr lang="en-US"/>
              <a:t>Upper.prototype._transform = function (chunk, enc, cb) {</a:t>
            </a:r>
          </a:p>
          <a:p>
            <a:r>
              <a:rPr lang="en-US"/>
              <a:t>var upperChunk = chunk.toString().toUpperCase();</a:t>
            </a:r>
          </a:p>
          <a:p>
            <a:r>
              <a:rPr lang="en-US"/>
              <a:t>this.push(upperChunk);</a:t>
            </a:r>
          </a:p>
          <a:p>
            <a:r>
              <a:rPr lang="en-US"/>
              <a:t>cb();</a:t>
            </a:r>
          </a:p>
          <a:p>
            <a:r>
              <a:rPr lang="en-US"/>
              <a:t>};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/>
              <a:t>// try it out</a:t>
            </a:r>
          </a:p>
          <a:p>
            <a:r>
              <a:rPr lang="en-US"/>
              <a:t>var upper = new Upper();</a:t>
            </a:r>
          </a:p>
          <a:p>
            <a:r>
              <a:rPr lang="en-US"/>
              <a:t>upper.pipe(process.stdout); // output to stdout</a:t>
            </a:r>
          </a:p>
          <a:p>
            <a:r>
              <a:rPr lang="en-US"/>
              <a:t>upper.write('hello world\n'); // input line 1</a:t>
            </a:r>
          </a:p>
          <a:p>
            <a:r>
              <a:rPr lang="en-US"/>
              <a:t>upper.write('another line'); // input line 2</a:t>
            </a:r>
          </a:p>
          <a:p>
            <a:r>
              <a:rPr lang="en-US"/>
              <a:t>upper.end(); // finish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B5418-2322-4F0F-84C9-25B50A281A32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0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July 10,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3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July 10,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70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July 10,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3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July 10,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July 10,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2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July 10,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9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July 10,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081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July 10,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059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July 10,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July 10,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9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July 10,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7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July 10,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041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7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342306-C49E-412B-A56A-67DBDDD05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E81931-EC11-4433-BB7B-ED42BAA2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BE5DB-C814-4FC4-B0C2-4A2E464207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21" r="-2" b="-2"/>
          <a:stretch/>
        </p:blipFill>
        <p:spPr>
          <a:xfrm>
            <a:off x="-1" y="10"/>
            <a:ext cx="12192000" cy="6857991"/>
          </a:xfrm>
          <a:custGeom>
            <a:avLst/>
            <a:gdLst/>
            <a:ahLst/>
            <a:cxnLst/>
            <a:rect l="l" t="t" r="r" b="b"/>
            <a:pathLst>
              <a:path w="12192000" h="6858001">
                <a:moveTo>
                  <a:pt x="424170" y="5138037"/>
                </a:moveTo>
                <a:cubicBezTo>
                  <a:pt x="420631" y="5139454"/>
                  <a:pt x="416160" y="5142711"/>
                  <a:pt x="409816" y="5148812"/>
                </a:cubicBezTo>
                <a:cubicBezTo>
                  <a:pt x="384513" y="5138857"/>
                  <a:pt x="376759" y="5150303"/>
                  <a:pt x="338986" y="5151800"/>
                </a:cubicBezTo>
                <a:cubicBezTo>
                  <a:pt x="325123" y="5143154"/>
                  <a:pt x="312164" y="5144939"/>
                  <a:pt x="298810" y="5149975"/>
                </a:cubicBezTo>
                <a:cubicBezTo>
                  <a:pt x="263615" y="5143861"/>
                  <a:pt x="229134" y="5149769"/>
                  <a:pt x="188339" y="5148846"/>
                </a:cubicBezTo>
                <a:cubicBezTo>
                  <a:pt x="146705" y="5135892"/>
                  <a:pt x="120710" y="5151713"/>
                  <a:pt x="77129" y="5150650"/>
                </a:cubicBezTo>
                <a:cubicBezTo>
                  <a:pt x="38418" y="5128290"/>
                  <a:pt x="43948" y="5173219"/>
                  <a:pt x="8098" y="5168295"/>
                </a:cubicBezTo>
                <a:lnTo>
                  <a:pt x="1" y="5165746"/>
                </a:lnTo>
                <a:lnTo>
                  <a:pt x="1" y="6858000"/>
                </a:lnTo>
                <a:lnTo>
                  <a:pt x="10232860" y="6858000"/>
                </a:lnTo>
                <a:lnTo>
                  <a:pt x="10220407" y="6835765"/>
                </a:lnTo>
                <a:cubicBezTo>
                  <a:pt x="10182003" y="6791243"/>
                  <a:pt x="10087600" y="6802565"/>
                  <a:pt x="10022026" y="6757762"/>
                </a:cubicBezTo>
                <a:cubicBezTo>
                  <a:pt x="9975094" y="6742036"/>
                  <a:pt x="9890498" y="6761609"/>
                  <a:pt x="9882203" y="6723651"/>
                </a:cubicBezTo>
                <a:cubicBezTo>
                  <a:pt x="9854598" y="6741435"/>
                  <a:pt x="9842217" y="6703212"/>
                  <a:pt x="9818566" y="6696063"/>
                </a:cubicBezTo>
                <a:cubicBezTo>
                  <a:pt x="9795728" y="6706492"/>
                  <a:pt x="9788960" y="6693053"/>
                  <a:pt x="9771904" y="6687476"/>
                </a:cubicBezTo>
                <a:cubicBezTo>
                  <a:pt x="9761819" y="6694575"/>
                  <a:pt x="9746945" y="6691639"/>
                  <a:pt x="9744274" y="6680895"/>
                </a:cubicBezTo>
                <a:cubicBezTo>
                  <a:pt x="9757100" y="6659288"/>
                  <a:pt x="9702280" y="6661999"/>
                  <a:pt x="9702272" y="6645623"/>
                </a:cubicBezTo>
                <a:cubicBezTo>
                  <a:pt x="9672878" y="6637308"/>
                  <a:pt x="9536850" y="6635434"/>
                  <a:pt x="9520815" y="6606549"/>
                </a:cubicBezTo>
                <a:cubicBezTo>
                  <a:pt x="9462694" y="6584419"/>
                  <a:pt x="9364629" y="6609780"/>
                  <a:pt x="9338854" y="6604752"/>
                </a:cubicBezTo>
                <a:cubicBezTo>
                  <a:pt x="9301826" y="6646470"/>
                  <a:pt x="9206253" y="6504340"/>
                  <a:pt x="9096712" y="6483405"/>
                </a:cubicBezTo>
                <a:cubicBezTo>
                  <a:pt x="9080776" y="6485371"/>
                  <a:pt x="9072854" y="6483990"/>
                  <a:pt x="9071445" y="6472839"/>
                </a:cubicBezTo>
                <a:cubicBezTo>
                  <a:pt x="9037733" y="6465416"/>
                  <a:pt x="9013244" y="6434113"/>
                  <a:pt x="8985766" y="6442932"/>
                </a:cubicBezTo>
                <a:cubicBezTo>
                  <a:pt x="8957782" y="6428350"/>
                  <a:pt x="8922645" y="6396528"/>
                  <a:pt x="8903538" y="6385345"/>
                </a:cubicBezTo>
                <a:lnTo>
                  <a:pt x="8874169" y="6368574"/>
                </a:lnTo>
                <a:lnTo>
                  <a:pt x="8861902" y="6365959"/>
                </a:lnTo>
                <a:lnTo>
                  <a:pt x="8853873" y="6369328"/>
                </a:lnTo>
                <a:lnTo>
                  <a:pt x="8834271" y="6361166"/>
                </a:lnTo>
                <a:cubicBezTo>
                  <a:pt x="8817275" y="6357159"/>
                  <a:pt x="8768811" y="6350946"/>
                  <a:pt x="8751898" y="6345286"/>
                </a:cubicBezTo>
                <a:cubicBezTo>
                  <a:pt x="8748776" y="6336482"/>
                  <a:pt x="8742014" y="6330840"/>
                  <a:pt x="8732794" y="6327212"/>
                </a:cubicBezTo>
                <a:lnTo>
                  <a:pt x="8711457" y="6323423"/>
                </a:lnTo>
                <a:lnTo>
                  <a:pt x="8698945" y="6311035"/>
                </a:lnTo>
                <a:cubicBezTo>
                  <a:pt x="8693307" y="6308234"/>
                  <a:pt x="8686288" y="6307695"/>
                  <a:pt x="8676966" y="6311045"/>
                </a:cubicBezTo>
                <a:cubicBezTo>
                  <a:pt x="8659160" y="6306470"/>
                  <a:pt x="8609036" y="6288869"/>
                  <a:pt x="8592109" y="6283578"/>
                </a:cubicBezTo>
                <a:lnTo>
                  <a:pt x="8575406" y="6279301"/>
                </a:lnTo>
                <a:lnTo>
                  <a:pt x="8567743" y="6271333"/>
                </a:lnTo>
                <a:cubicBezTo>
                  <a:pt x="8560971" y="6265479"/>
                  <a:pt x="8553359" y="6261637"/>
                  <a:pt x="8544105" y="6262067"/>
                </a:cubicBezTo>
                <a:lnTo>
                  <a:pt x="8534981" y="6264544"/>
                </a:lnTo>
                <a:cubicBezTo>
                  <a:pt x="8534770" y="6263238"/>
                  <a:pt x="8534558" y="6261934"/>
                  <a:pt x="8534347" y="6260628"/>
                </a:cubicBezTo>
                <a:cubicBezTo>
                  <a:pt x="8534165" y="6254552"/>
                  <a:pt x="8531548" y="6248727"/>
                  <a:pt x="8502329" y="6245007"/>
                </a:cubicBezTo>
                <a:cubicBezTo>
                  <a:pt x="8484064" y="6230757"/>
                  <a:pt x="8460296" y="6219075"/>
                  <a:pt x="8433327" y="6211089"/>
                </a:cubicBezTo>
                <a:cubicBezTo>
                  <a:pt x="8427709" y="6216009"/>
                  <a:pt x="8420390" y="6205541"/>
                  <a:pt x="8415974" y="6202794"/>
                </a:cubicBezTo>
                <a:cubicBezTo>
                  <a:pt x="8414286" y="6206457"/>
                  <a:pt x="8402161" y="6205639"/>
                  <a:pt x="8399490" y="6201686"/>
                </a:cubicBezTo>
                <a:cubicBezTo>
                  <a:pt x="8320765" y="6169327"/>
                  <a:pt x="8353074" y="6214472"/>
                  <a:pt x="8311484" y="6182351"/>
                </a:cubicBezTo>
                <a:cubicBezTo>
                  <a:pt x="8303469" y="6179348"/>
                  <a:pt x="8296282" y="6179741"/>
                  <a:pt x="8289612" y="6181576"/>
                </a:cubicBezTo>
                <a:lnTo>
                  <a:pt x="8279273" y="6185905"/>
                </a:lnTo>
                <a:lnTo>
                  <a:pt x="8247464" y="6169167"/>
                </a:lnTo>
                <a:cubicBezTo>
                  <a:pt x="8231409" y="6162506"/>
                  <a:pt x="8214145" y="6156986"/>
                  <a:pt x="8196077" y="6152768"/>
                </a:cubicBezTo>
                <a:cubicBezTo>
                  <a:pt x="8190058" y="6159824"/>
                  <a:pt x="8178350" y="6146423"/>
                  <a:pt x="8172107" y="6143116"/>
                </a:cubicBezTo>
                <a:cubicBezTo>
                  <a:pt x="8170795" y="6148161"/>
                  <a:pt x="8155185" y="6148083"/>
                  <a:pt x="8150882" y="6143014"/>
                </a:cubicBezTo>
                <a:cubicBezTo>
                  <a:pt x="8043325" y="6106278"/>
                  <a:pt x="8094757" y="6164012"/>
                  <a:pt x="8034498" y="6124492"/>
                </a:cubicBezTo>
                <a:cubicBezTo>
                  <a:pt x="8023614" y="6121142"/>
                  <a:pt x="8014563" y="6122270"/>
                  <a:pt x="8006497" y="6125284"/>
                </a:cubicBezTo>
                <a:lnTo>
                  <a:pt x="7991273" y="6133623"/>
                </a:lnTo>
                <a:lnTo>
                  <a:pt x="7982265" y="6128245"/>
                </a:lnTo>
                <a:cubicBezTo>
                  <a:pt x="7944891" y="6121713"/>
                  <a:pt x="7931226" y="6130583"/>
                  <a:pt x="7912085" y="6116164"/>
                </a:cubicBezTo>
                <a:cubicBezTo>
                  <a:pt x="7878698" y="6108552"/>
                  <a:pt x="7840370" y="6103928"/>
                  <a:pt x="7810187" y="6096690"/>
                </a:cubicBezTo>
                <a:cubicBezTo>
                  <a:pt x="7796246" y="6076752"/>
                  <a:pt x="7753799" y="6081964"/>
                  <a:pt x="7730989" y="6072734"/>
                </a:cubicBezTo>
                <a:cubicBezTo>
                  <a:pt x="7721214" y="6064442"/>
                  <a:pt x="7713300" y="6061979"/>
                  <a:pt x="7700459" y="6067006"/>
                </a:cubicBezTo>
                <a:cubicBezTo>
                  <a:pt x="7655845" y="6027129"/>
                  <a:pt x="7669185" y="6060343"/>
                  <a:pt x="7623221" y="6040209"/>
                </a:cubicBezTo>
                <a:cubicBezTo>
                  <a:pt x="7584174" y="6020582"/>
                  <a:pt x="7538418" y="6004445"/>
                  <a:pt x="7505047" y="5967561"/>
                </a:cubicBezTo>
                <a:cubicBezTo>
                  <a:pt x="7499654" y="5957788"/>
                  <a:pt x="7482081" y="5951500"/>
                  <a:pt x="7465796" y="5953517"/>
                </a:cubicBezTo>
                <a:cubicBezTo>
                  <a:pt x="7462992" y="5953864"/>
                  <a:pt x="7460335" y="5954450"/>
                  <a:pt x="7457905" y="5955255"/>
                </a:cubicBezTo>
                <a:cubicBezTo>
                  <a:pt x="7438909" y="5929939"/>
                  <a:pt x="7419483" y="5937312"/>
                  <a:pt x="7412223" y="5921118"/>
                </a:cubicBezTo>
                <a:cubicBezTo>
                  <a:pt x="7372805" y="5907834"/>
                  <a:pt x="7334821" y="5915363"/>
                  <a:pt x="7327761" y="5901038"/>
                </a:cubicBezTo>
                <a:cubicBezTo>
                  <a:pt x="7306340" y="5897895"/>
                  <a:pt x="7272477" y="5906823"/>
                  <a:pt x="7261184" y="5890673"/>
                </a:cubicBezTo>
                <a:cubicBezTo>
                  <a:pt x="7255248" y="5901086"/>
                  <a:pt x="7239803" y="5877939"/>
                  <a:pt x="7225085" y="5882795"/>
                </a:cubicBezTo>
                <a:cubicBezTo>
                  <a:pt x="7214264" y="5887405"/>
                  <a:pt x="7207054" y="5881458"/>
                  <a:pt x="7197451" y="5879354"/>
                </a:cubicBezTo>
                <a:cubicBezTo>
                  <a:pt x="7183450" y="5882063"/>
                  <a:pt x="7143816" y="5866354"/>
                  <a:pt x="7134462" y="5858264"/>
                </a:cubicBezTo>
                <a:cubicBezTo>
                  <a:pt x="7113779" y="5832126"/>
                  <a:pt x="7050656" y="5838460"/>
                  <a:pt x="7033126" y="5818152"/>
                </a:cubicBezTo>
                <a:cubicBezTo>
                  <a:pt x="7025879" y="5814394"/>
                  <a:pt x="7018444" y="5812123"/>
                  <a:pt x="7010931" y="5810784"/>
                </a:cubicBezTo>
                <a:lnTo>
                  <a:pt x="6965772" y="5809570"/>
                </a:lnTo>
                <a:cubicBezTo>
                  <a:pt x="6958379" y="5809773"/>
                  <a:pt x="6951122" y="5809811"/>
                  <a:pt x="6944112" y="5809138"/>
                </a:cubicBezTo>
                <a:cubicBezTo>
                  <a:pt x="6958919" y="5787231"/>
                  <a:pt x="6886934" y="5799790"/>
                  <a:pt x="6910662" y="5784032"/>
                </a:cubicBezTo>
                <a:cubicBezTo>
                  <a:pt x="6874725" y="5776519"/>
                  <a:pt x="6864413" y="5762624"/>
                  <a:pt x="6827210" y="5751855"/>
                </a:cubicBezTo>
                <a:lnTo>
                  <a:pt x="6687442" y="5719421"/>
                </a:lnTo>
                <a:cubicBezTo>
                  <a:pt x="6635980" y="5699070"/>
                  <a:pt x="6610828" y="5697607"/>
                  <a:pt x="6564352" y="5686060"/>
                </a:cubicBezTo>
                <a:cubicBezTo>
                  <a:pt x="6528033" y="5637185"/>
                  <a:pt x="6494010" y="5648754"/>
                  <a:pt x="6467880" y="5616169"/>
                </a:cubicBezTo>
                <a:cubicBezTo>
                  <a:pt x="6416367" y="5601837"/>
                  <a:pt x="6419822" y="5586932"/>
                  <a:pt x="6362159" y="5586807"/>
                </a:cubicBezTo>
                <a:lnTo>
                  <a:pt x="6310657" y="5553477"/>
                </a:lnTo>
                <a:cubicBezTo>
                  <a:pt x="6299083" y="5546856"/>
                  <a:pt x="6295885" y="5548752"/>
                  <a:pt x="6292713" y="5547078"/>
                </a:cubicBezTo>
                <a:lnTo>
                  <a:pt x="6291623" y="5543429"/>
                </a:lnTo>
                <a:lnTo>
                  <a:pt x="6281704" y="5538282"/>
                </a:lnTo>
                <a:lnTo>
                  <a:pt x="6264107" y="5526263"/>
                </a:lnTo>
                <a:lnTo>
                  <a:pt x="6258989" y="5525777"/>
                </a:lnTo>
                <a:lnTo>
                  <a:pt x="6229603" y="5510395"/>
                </a:lnTo>
                <a:lnTo>
                  <a:pt x="6228332" y="5511020"/>
                </a:lnTo>
                <a:cubicBezTo>
                  <a:pt x="6224808" y="5512072"/>
                  <a:pt x="6220944" y="5512187"/>
                  <a:pt x="6216260" y="5510345"/>
                </a:cubicBezTo>
                <a:cubicBezTo>
                  <a:pt x="6210740" y="5525445"/>
                  <a:pt x="6208492" y="5513908"/>
                  <a:pt x="6195167" y="5507142"/>
                </a:cubicBezTo>
                <a:cubicBezTo>
                  <a:pt x="6176634" y="5504447"/>
                  <a:pt x="6121193" y="5496797"/>
                  <a:pt x="6105064" y="5494176"/>
                </a:cubicBezTo>
                <a:lnTo>
                  <a:pt x="6098392" y="5491417"/>
                </a:lnTo>
                <a:lnTo>
                  <a:pt x="6098057" y="5491548"/>
                </a:lnTo>
                <a:cubicBezTo>
                  <a:pt x="6096177" y="5491345"/>
                  <a:pt x="6093821" y="5490586"/>
                  <a:pt x="6090617" y="5489007"/>
                </a:cubicBezTo>
                <a:lnTo>
                  <a:pt x="6086227" y="5486388"/>
                </a:lnTo>
                <a:lnTo>
                  <a:pt x="6073282" y="5481036"/>
                </a:lnTo>
                <a:lnTo>
                  <a:pt x="6067488" y="5480426"/>
                </a:lnTo>
                <a:cubicBezTo>
                  <a:pt x="6040063" y="5480093"/>
                  <a:pt x="5951728" y="5481604"/>
                  <a:pt x="5908730" y="5479037"/>
                </a:cubicBezTo>
                <a:cubicBezTo>
                  <a:pt x="5872265" y="5473380"/>
                  <a:pt x="5839094" y="5474990"/>
                  <a:pt x="5809501" y="5465027"/>
                </a:cubicBezTo>
                <a:cubicBezTo>
                  <a:pt x="5795691" y="5468278"/>
                  <a:pt x="5783378" y="5468468"/>
                  <a:pt x="5773910" y="5458581"/>
                </a:cubicBezTo>
                <a:cubicBezTo>
                  <a:pt x="5739320" y="5455590"/>
                  <a:pt x="5728309" y="5465623"/>
                  <a:pt x="5708984" y="5453146"/>
                </a:cubicBezTo>
                <a:cubicBezTo>
                  <a:pt x="5685394" y="5468413"/>
                  <a:pt x="5685992" y="5461186"/>
                  <a:pt x="5678327" y="5454412"/>
                </a:cubicBezTo>
                <a:lnTo>
                  <a:pt x="5677140" y="5453823"/>
                </a:lnTo>
                <a:lnTo>
                  <a:pt x="5673887" y="5456023"/>
                </a:lnTo>
                <a:lnTo>
                  <a:pt x="5668198" y="5456346"/>
                </a:lnTo>
                <a:lnTo>
                  <a:pt x="5653664" y="5453106"/>
                </a:lnTo>
                <a:lnTo>
                  <a:pt x="5648366" y="5451209"/>
                </a:lnTo>
                <a:cubicBezTo>
                  <a:pt x="5644655" y="5450154"/>
                  <a:pt x="5642109" y="5449779"/>
                  <a:pt x="5640260" y="5449878"/>
                </a:cubicBezTo>
                <a:lnTo>
                  <a:pt x="5640006" y="5450061"/>
                </a:lnTo>
                <a:lnTo>
                  <a:pt x="5632515" y="5448391"/>
                </a:lnTo>
                <a:cubicBezTo>
                  <a:pt x="5619998" y="5445077"/>
                  <a:pt x="5607933" y="5441385"/>
                  <a:pt x="5596539" y="5437486"/>
                </a:cubicBezTo>
                <a:cubicBezTo>
                  <a:pt x="5583544" y="5447920"/>
                  <a:pt x="5543214" y="5426318"/>
                  <a:pt x="5542416" y="5449938"/>
                </a:cubicBezTo>
                <a:cubicBezTo>
                  <a:pt x="5526882" y="5445355"/>
                  <a:pt x="5519529" y="5434267"/>
                  <a:pt x="5521246" y="5450133"/>
                </a:cubicBezTo>
                <a:cubicBezTo>
                  <a:pt x="5516029" y="5449054"/>
                  <a:pt x="5512471" y="5449786"/>
                  <a:pt x="5509658" y="5451392"/>
                </a:cubicBezTo>
                <a:lnTo>
                  <a:pt x="5508753" y="5452216"/>
                </a:lnTo>
                <a:lnTo>
                  <a:pt x="5469291" y="5441993"/>
                </a:lnTo>
                <a:lnTo>
                  <a:pt x="5447375" y="5432879"/>
                </a:lnTo>
                <a:lnTo>
                  <a:pt x="5435760" y="5429360"/>
                </a:lnTo>
                <a:lnTo>
                  <a:pt x="5433081" y="5425914"/>
                </a:lnTo>
                <a:cubicBezTo>
                  <a:pt x="5429853" y="5423556"/>
                  <a:pt x="5424794" y="5421926"/>
                  <a:pt x="5415630" y="5421963"/>
                </a:cubicBezTo>
                <a:lnTo>
                  <a:pt x="5413399" y="5422434"/>
                </a:lnTo>
                <a:lnTo>
                  <a:pt x="5399853" y="5415736"/>
                </a:lnTo>
                <a:cubicBezTo>
                  <a:pt x="5395637" y="5412982"/>
                  <a:pt x="5392091" y="5409780"/>
                  <a:pt x="5389520" y="5405967"/>
                </a:cubicBezTo>
                <a:cubicBezTo>
                  <a:pt x="5335580" y="5415065"/>
                  <a:pt x="5292600" y="5391357"/>
                  <a:pt x="5237937" y="5385377"/>
                </a:cubicBezTo>
                <a:cubicBezTo>
                  <a:pt x="5207993" y="5376752"/>
                  <a:pt x="5126456" y="5381084"/>
                  <a:pt x="5119496" y="5352643"/>
                </a:cubicBezTo>
                <a:cubicBezTo>
                  <a:pt x="5080107" y="5344358"/>
                  <a:pt x="5054089" y="5342197"/>
                  <a:pt x="5001601" y="5335667"/>
                </a:cubicBezTo>
                <a:cubicBezTo>
                  <a:pt x="4950440" y="5305462"/>
                  <a:pt x="4862311" y="5312335"/>
                  <a:pt x="4801046" y="5292281"/>
                </a:cubicBezTo>
                <a:cubicBezTo>
                  <a:pt x="4760767" y="5309390"/>
                  <a:pt x="4784753" y="5291346"/>
                  <a:pt x="4747748" y="5289636"/>
                </a:cubicBezTo>
                <a:cubicBezTo>
                  <a:pt x="4762748" y="5270206"/>
                  <a:pt x="4701198" y="5294183"/>
                  <a:pt x="4705062" y="5270079"/>
                </a:cubicBezTo>
                <a:cubicBezTo>
                  <a:pt x="4698206" y="5270532"/>
                  <a:pt x="4691442" y="5271728"/>
                  <a:pt x="4684625" y="5273113"/>
                </a:cubicBezTo>
                <a:lnTo>
                  <a:pt x="4681053" y="5273825"/>
                </a:lnTo>
                <a:lnTo>
                  <a:pt x="4667771" y="5272561"/>
                </a:lnTo>
                <a:lnTo>
                  <a:pt x="4662767" y="5277347"/>
                </a:lnTo>
                <a:lnTo>
                  <a:pt x="4641874" y="5279132"/>
                </a:lnTo>
                <a:cubicBezTo>
                  <a:pt x="4634243" y="5279004"/>
                  <a:pt x="4626260" y="5277939"/>
                  <a:pt x="4617779" y="5275371"/>
                </a:cubicBezTo>
                <a:cubicBezTo>
                  <a:pt x="4598555" y="5262359"/>
                  <a:pt x="4562195" y="5268321"/>
                  <a:pt x="4532041" y="5262571"/>
                </a:cubicBezTo>
                <a:lnTo>
                  <a:pt x="4518829" y="5257331"/>
                </a:lnTo>
                <a:lnTo>
                  <a:pt x="4472184" y="5254623"/>
                </a:lnTo>
                <a:cubicBezTo>
                  <a:pt x="4459012" y="5253412"/>
                  <a:pt x="4445463" y="5251669"/>
                  <a:pt x="4431409" y="5248968"/>
                </a:cubicBezTo>
                <a:lnTo>
                  <a:pt x="4405730" y="5242275"/>
                </a:lnTo>
                <a:lnTo>
                  <a:pt x="4398381" y="5243052"/>
                </a:lnTo>
                <a:cubicBezTo>
                  <a:pt x="4386449" y="5240842"/>
                  <a:pt x="4372252" y="5231428"/>
                  <a:pt x="4371649" y="5239888"/>
                </a:cubicBezTo>
                <a:lnTo>
                  <a:pt x="4358886" y="5234795"/>
                </a:lnTo>
                <a:lnTo>
                  <a:pt x="4343991" y="5239146"/>
                </a:lnTo>
                <a:cubicBezTo>
                  <a:pt x="4342160" y="5240427"/>
                  <a:pt x="4340669" y="5241867"/>
                  <a:pt x="4339562" y="5243414"/>
                </a:cubicBezTo>
                <a:lnTo>
                  <a:pt x="4321286" y="5238121"/>
                </a:lnTo>
                <a:lnTo>
                  <a:pt x="4304714" y="5240253"/>
                </a:lnTo>
                <a:lnTo>
                  <a:pt x="4292026" y="5234939"/>
                </a:lnTo>
                <a:lnTo>
                  <a:pt x="4286278" y="5234703"/>
                </a:lnTo>
                <a:lnTo>
                  <a:pt x="4271843" y="5234718"/>
                </a:lnTo>
                <a:cubicBezTo>
                  <a:pt x="4264335" y="5235163"/>
                  <a:pt x="4255896" y="5235803"/>
                  <a:pt x="4246654" y="5235901"/>
                </a:cubicBezTo>
                <a:lnTo>
                  <a:pt x="4239016" y="5235376"/>
                </a:lnTo>
                <a:lnTo>
                  <a:pt x="4220827" y="5240574"/>
                </a:lnTo>
                <a:cubicBezTo>
                  <a:pt x="4207542" y="5244578"/>
                  <a:pt x="4197250" y="5247055"/>
                  <a:pt x="4187718" y="5242092"/>
                </a:cubicBezTo>
                <a:cubicBezTo>
                  <a:pt x="4168223" y="5246878"/>
                  <a:pt x="4150621" y="5266466"/>
                  <a:pt x="4126557" y="5256449"/>
                </a:cubicBezTo>
                <a:cubicBezTo>
                  <a:pt x="4131887" y="5267539"/>
                  <a:pt x="4097973" y="5252921"/>
                  <a:pt x="4091247" y="5262278"/>
                </a:cubicBezTo>
                <a:cubicBezTo>
                  <a:pt x="4087295" y="5270061"/>
                  <a:pt x="4076085" y="5267439"/>
                  <a:pt x="4066683" y="5268982"/>
                </a:cubicBezTo>
                <a:cubicBezTo>
                  <a:pt x="4058472" y="5276231"/>
                  <a:pt x="4012988" y="5276524"/>
                  <a:pt x="3998089" y="5272801"/>
                </a:cubicBezTo>
                <a:cubicBezTo>
                  <a:pt x="3957293" y="5257428"/>
                  <a:pt x="3914679" y="5285025"/>
                  <a:pt x="3881853" y="5273593"/>
                </a:cubicBezTo>
                <a:cubicBezTo>
                  <a:pt x="3872698" y="5272881"/>
                  <a:pt x="3864806" y="5273518"/>
                  <a:pt x="3857744" y="5274992"/>
                </a:cubicBezTo>
                <a:lnTo>
                  <a:pt x="3839551" y="5281090"/>
                </a:lnTo>
                <a:lnTo>
                  <a:pt x="3837537" y="5286771"/>
                </a:lnTo>
                <a:lnTo>
                  <a:pt x="3824683" y="5288326"/>
                </a:lnTo>
                <a:lnTo>
                  <a:pt x="3821794" y="5289763"/>
                </a:lnTo>
                <a:cubicBezTo>
                  <a:pt x="3816288" y="5292529"/>
                  <a:pt x="3810733" y="5295104"/>
                  <a:pt x="3804690" y="5296977"/>
                </a:cubicBezTo>
                <a:cubicBezTo>
                  <a:pt x="3795266" y="5272832"/>
                  <a:pt x="3751743" y="5308922"/>
                  <a:pt x="3755041" y="5286973"/>
                </a:cubicBezTo>
                <a:cubicBezTo>
                  <a:pt x="3720203" y="5293060"/>
                  <a:pt x="3732482" y="5270571"/>
                  <a:pt x="3704762" y="5295563"/>
                </a:cubicBezTo>
                <a:cubicBezTo>
                  <a:pt x="3637817" y="5288966"/>
                  <a:pt x="3560727" y="5314057"/>
                  <a:pt x="3497584" y="5295519"/>
                </a:cubicBezTo>
                <a:cubicBezTo>
                  <a:pt x="3511130" y="5304942"/>
                  <a:pt x="3477973" y="5318025"/>
                  <a:pt x="3458496" y="5316179"/>
                </a:cubicBezTo>
                <a:cubicBezTo>
                  <a:pt x="3417933" y="5316399"/>
                  <a:pt x="3316199" y="5298099"/>
                  <a:pt x="3254204" y="5296839"/>
                </a:cubicBezTo>
                <a:cubicBezTo>
                  <a:pt x="3200880" y="5302485"/>
                  <a:pt x="3229929" y="5295584"/>
                  <a:pt x="3185377" y="5315679"/>
                </a:cubicBezTo>
                <a:cubicBezTo>
                  <a:pt x="3180970" y="5312524"/>
                  <a:pt x="3144223" y="5310167"/>
                  <a:pt x="3138878" y="5308383"/>
                </a:cubicBezTo>
                <a:lnTo>
                  <a:pt x="3101673" y="5301204"/>
                </a:lnTo>
                <a:lnTo>
                  <a:pt x="3071638" y="5298594"/>
                </a:lnTo>
                <a:cubicBezTo>
                  <a:pt x="3063259" y="5300547"/>
                  <a:pt x="3057747" y="5300029"/>
                  <a:pt x="3053518" y="5298419"/>
                </a:cubicBezTo>
                <a:lnTo>
                  <a:pt x="3049209" y="5295645"/>
                </a:lnTo>
                <a:lnTo>
                  <a:pt x="3011678" y="5290430"/>
                </a:lnTo>
                <a:lnTo>
                  <a:pt x="3007273" y="5291804"/>
                </a:lnTo>
                <a:lnTo>
                  <a:pt x="2969616" y="5289775"/>
                </a:lnTo>
                <a:cubicBezTo>
                  <a:pt x="2967901" y="5291919"/>
                  <a:pt x="2965033" y="5293372"/>
                  <a:pt x="2959671" y="5293419"/>
                </a:cubicBezTo>
                <a:cubicBezTo>
                  <a:pt x="2969778" y="5308421"/>
                  <a:pt x="2957077" y="5299224"/>
                  <a:pt x="2940370" y="5298037"/>
                </a:cubicBezTo>
                <a:cubicBezTo>
                  <a:pt x="2952343" y="5321071"/>
                  <a:pt x="2903756" y="5308593"/>
                  <a:pt x="2897455" y="5321415"/>
                </a:cubicBezTo>
                <a:cubicBezTo>
                  <a:pt x="2884914" y="5320025"/>
                  <a:pt x="2871868" y="5318973"/>
                  <a:pt x="2858612" y="5318386"/>
                </a:cubicBezTo>
                <a:lnTo>
                  <a:pt x="2850847" y="5318336"/>
                </a:lnTo>
                <a:cubicBezTo>
                  <a:pt x="2850802" y="5318412"/>
                  <a:pt x="2850758" y="5318489"/>
                  <a:pt x="2850713" y="5318566"/>
                </a:cubicBezTo>
                <a:cubicBezTo>
                  <a:pt x="2849071" y="5319049"/>
                  <a:pt x="2846535" y="5319218"/>
                  <a:pt x="2842565" y="5318974"/>
                </a:cubicBezTo>
                <a:lnTo>
                  <a:pt x="2836689" y="5318244"/>
                </a:lnTo>
                <a:lnTo>
                  <a:pt x="2821624" y="5318147"/>
                </a:lnTo>
                <a:lnTo>
                  <a:pt x="2816581" y="5319651"/>
                </a:lnTo>
                <a:lnTo>
                  <a:pt x="2814783" y="5322463"/>
                </a:lnTo>
                <a:lnTo>
                  <a:pt x="2813379" y="5322140"/>
                </a:lnTo>
                <a:cubicBezTo>
                  <a:pt x="2802709" y="5317184"/>
                  <a:pt x="2799370" y="5310064"/>
                  <a:pt x="2785957" y="5329779"/>
                </a:cubicBezTo>
                <a:cubicBezTo>
                  <a:pt x="2761532" y="5321742"/>
                  <a:pt x="2756836" y="5333761"/>
                  <a:pt x="2723518" y="5338101"/>
                </a:cubicBezTo>
                <a:cubicBezTo>
                  <a:pt x="2709522" y="5330511"/>
                  <a:pt x="2698336" y="5333270"/>
                  <a:pt x="2687427" y="5339308"/>
                </a:cubicBezTo>
                <a:cubicBezTo>
                  <a:pt x="2654941" y="5335853"/>
                  <a:pt x="2625399" y="5344352"/>
                  <a:pt x="2588930" y="5346504"/>
                </a:cubicBezTo>
                <a:cubicBezTo>
                  <a:pt x="2549402" y="5336705"/>
                  <a:pt x="2529317" y="5354466"/>
                  <a:pt x="2490342" y="5356688"/>
                </a:cubicBezTo>
                <a:cubicBezTo>
                  <a:pt x="2456446" y="5339697"/>
                  <a:pt x="2462590" y="5371614"/>
                  <a:pt x="2442656" y="5378373"/>
                </a:cubicBezTo>
                <a:lnTo>
                  <a:pt x="2437016" y="5378997"/>
                </a:lnTo>
                <a:lnTo>
                  <a:pt x="2422272" y="5376524"/>
                </a:lnTo>
                <a:lnTo>
                  <a:pt x="2416836" y="5374904"/>
                </a:lnTo>
                <a:cubicBezTo>
                  <a:pt x="2413051" y="5374047"/>
                  <a:pt x="2410484" y="5373805"/>
                  <a:pt x="2408651" y="5374002"/>
                </a:cubicBezTo>
                <a:lnTo>
                  <a:pt x="2408415" y="5374199"/>
                </a:lnTo>
                <a:lnTo>
                  <a:pt x="2400815" y="5372924"/>
                </a:lnTo>
                <a:cubicBezTo>
                  <a:pt x="2388069" y="5370271"/>
                  <a:pt x="2375744" y="5367214"/>
                  <a:pt x="2364067" y="5363916"/>
                </a:cubicBezTo>
                <a:cubicBezTo>
                  <a:pt x="2352019" y="5375037"/>
                  <a:pt x="2310029" y="5355562"/>
                  <a:pt x="2311247" y="5379223"/>
                </a:cubicBezTo>
                <a:cubicBezTo>
                  <a:pt x="2295391" y="5375459"/>
                  <a:pt x="2287126" y="5364760"/>
                  <a:pt x="2290188" y="5380535"/>
                </a:cubicBezTo>
                <a:cubicBezTo>
                  <a:pt x="2284902" y="5379730"/>
                  <a:pt x="2281422" y="5380650"/>
                  <a:pt x="2278760" y="5382406"/>
                </a:cubicBezTo>
                <a:lnTo>
                  <a:pt x="2277929" y="5383278"/>
                </a:lnTo>
                <a:lnTo>
                  <a:pt x="2242720" y="5374533"/>
                </a:lnTo>
                <a:lnTo>
                  <a:pt x="2237766" y="5375135"/>
                </a:lnTo>
                <a:lnTo>
                  <a:pt x="2215171" y="5367180"/>
                </a:lnTo>
                <a:lnTo>
                  <a:pt x="2203308" y="5364272"/>
                </a:lnTo>
                <a:lnTo>
                  <a:pt x="2200349" y="5360969"/>
                </a:lnTo>
                <a:cubicBezTo>
                  <a:pt x="2196931" y="5358779"/>
                  <a:pt x="2191757" y="5357418"/>
                  <a:pt x="2182639" y="5357939"/>
                </a:cubicBezTo>
                <a:lnTo>
                  <a:pt x="2180456" y="5358525"/>
                </a:lnTo>
                <a:lnTo>
                  <a:pt x="2166399" y="5352543"/>
                </a:lnTo>
                <a:cubicBezTo>
                  <a:pt x="2161969" y="5350011"/>
                  <a:pt x="2158166" y="5346997"/>
                  <a:pt x="2155279" y="5343320"/>
                </a:cubicBezTo>
                <a:cubicBezTo>
                  <a:pt x="2102354" y="5355262"/>
                  <a:pt x="2057543" y="5333823"/>
                  <a:pt x="2002613" y="5330726"/>
                </a:cubicBezTo>
                <a:cubicBezTo>
                  <a:pt x="1942330" y="5319731"/>
                  <a:pt x="1861746" y="5297679"/>
                  <a:pt x="1821825" y="5291472"/>
                </a:cubicBezTo>
                <a:cubicBezTo>
                  <a:pt x="1803546" y="5286648"/>
                  <a:pt x="1711733" y="5282438"/>
                  <a:pt x="1720721" y="5293484"/>
                </a:cubicBezTo>
                <a:cubicBezTo>
                  <a:pt x="1667212" y="5265981"/>
                  <a:pt x="1633016" y="5281032"/>
                  <a:pt x="1570313" y="5264210"/>
                </a:cubicBezTo>
                <a:cubicBezTo>
                  <a:pt x="1531674" y="5283444"/>
                  <a:pt x="1543422" y="5260603"/>
                  <a:pt x="1506438" y="5260847"/>
                </a:cubicBezTo>
                <a:cubicBezTo>
                  <a:pt x="1485083" y="5258087"/>
                  <a:pt x="1471128" y="5249703"/>
                  <a:pt x="1459837" y="5247653"/>
                </a:cubicBezTo>
                <a:lnTo>
                  <a:pt x="1438689" y="5248553"/>
                </a:lnTo>
                <a:lnTo>
                  <a:pt x="1425361" y="5247991"/>
                </a:lnTo>
                <a:lnTo>
                  <a:pt x="1420783" y="5253040"/>
                </a:lnTo>
                <a:lnTo>
                  <a:pt x="1400135" y="5255927"/>
                </a:lnTo>
                <a:cubicBezTo>
                  <a:pt x="1373565" y="5253054"/>
                  <a:pt x="1296003" y="5240364"/>
                  <a:pt x="1261360" y="5235803"/>
                </a:cubicBezTo>
                <a:cubicBezTo>
                  <a:pt x="1248435" y="5229929"/>
                  <a:pt x="1203652" y="5223011"/>
                  <a:pt x="1192275" y="5228564"/>
                </a:cubicBezTo>
                <a:cubicBezTo>
                  <a:pt x="1182340" y="5228536"/>
                  <a:pt x="1172533" y="5224286"/>
                  <a:pt x="1165093" y="5231015"/>
                </a:cubicBezTo>
                <a:cubicBezTo>
                  <a:pt x="1154213" y="5238795"/>
                  <a:pt x="1127605" y="5219618"/>
                  <a:pt x="1127765" y="5230940"/>
                </a:cubicBezTo>
                <a:cubicBezTo>
                  <a:pt x="1108724" y="5217668"/>
                  <a:pt x="1082488" y="5233396"/>
                  <a:pt x="1061159" y="5234834"/>
                </a:cubicBezTo>
                <a:cubicBezTo>
                  <a:pt x="1046983" y="5222442"/>
                  <a:pt x="1016217" y="5237680"/>
                  <a:pt x="972937" y="5233065"/>
                </a:cubicBezTo>
                <a:cubicBezTo>
                  <a:pt x="939888" y="5228513"/>
                  <a:pt x="905779" y="5219380"/>
                  <a:pt x="862867" y="5207522"/>
                </a:cubicBezTo>
                <a:cubicBezTo>
                  <a:pt x="812436" y="5178795"/>
                  <a:pt x="761812" y="5172745"/>
                  <a:pt x="715464" y="5161912"/>
                </a:cubicBezTo>
                <a:cubicBezTo>
                  <a:pt x="662499" y="5152035"/>
                  <a:pt x="692593" y="5181401"/>
                  <a:pt x="630248" y="5152128"/>
                </a:cubicBezTo>
                <a:cubicBezTo>
                  <a:pt x="621180" y="5159682"/>
                  <a:pt x="612603" y="5158955"/>
                  <a:pt x="599181" y="5152969"/>
                </a:cubicBezTo>
                <a:cubicBezTo>
                  <a:pt x="573307" y="5148806"/>
                  <a:pt x="570686" y="5170495"/>
                  <a:pt x="547181" y="5154111"/>
                </a:cubicBezTo>
                <a:cubicBezTo>
                  <a:pt x="549410" y="5166246"/>
                  <a:pt x="496844" y="5152022"/>
                  <a:pt x="506290" y="5165583"/>
                </a:cubicBezTo>
                <a:cubicBezTo>
                  <a:pt x="485788" y="5162904"/>
                  <a:pt x="440249" y="5140832"/>
                  <a:pt x="424170" y="5138037"/>
                </a:cubicBezTo>
                <a:close/>
                <a:moveTo>
                  <a:pt x="0" y="1"/>
                </a:moveTo>
                <a:lnTo>
                  <a:pt x="8566207" y="1"/>
                </a:lnTo>
                <a:lnTo>
                  <a:pt x="8580495" y="6325"/>
                </a:lnTo>
                <a:cubicBezTo>
                  <a:pt x="8596450" y="-2564"/>
                  <a:pt x="8595265" y="32752"/>
                  <a:pt x="8623441" y="22251"/>
                </a:cubicBezTo>
                <a:cubicBezTo>
                  <a:pt x="8636141" y="23328"/>
                  <a:pt x="8634367" y="8204"/>
                  <a:pt x="8656693" y="12785"/>
                </a:cubicBezTo>
                <a:cubicBezTo>
                  <a:pt x="8700150" y="13"/>
                  <a:pt x="8728803" y="25903"/>
                  <a:pt x="8760926" y="28552"/>
                </a:cubicBezTo>
                <a:cubicBezTo>
                  <a:pt x="8796379" y="33892"/>
                  <a:pt x="8767843" y="35157"/>
                  <a:pt x="8818432" y="25135"/>
                </a:cubicBezTo>
                <a:cubicBezTo>
                  <a:pt x="8835233" y="31594"/>
                  <a:pt x="8854495" y="41940"/>
                  <a:pt x="8865264" y="49656"/>
                </a:cubicBezTo>
                <a:cubicBezTo>
                  <a:pt x="8857890" y="60263"/>
                  <a:pt x="8895296" y="61476"/>
                  <a:pt x="8883048" y="71429"/>
                </a:cubicBezTo>
                <a:cubicBezTo>
                  <a:pt x="8889978" y="84293"/>
                  <a:pt x="8901886" y="68582"/>
                  <a:pt x="8909255" y="80078"/>
                </a:cubicBezTo>
                <a:cubicBezTo>
                  <a:pt x="8919916" y="81887"/>
                  <a:pt x="8934174" y="78230"/>
                  <a:pt x="8947015" y="82283"/>
                </a:cubicBezTo>
                <a:cubicBezTo>
                  <a:pt x="8966581" y="79993"/>
                  <a:pt x="8965299" y="92691"/>
                  <a:pt x="8986296" y="104392"/>
                </a:cubicBezTo>
                <a:cubicBezTo>
                  <a:pt x="8998619" y="100189"/>
                  <a:pt x="9005185" y="105378"/>
                  <a:pt x="9010342" y="113680"/>
                </a:cubicBezTo>
                <a:cubicBezTo>
                  <a:pt x="9033677" y="117644"/>
                  <a:pt x="9050566" y="132521"/>
                  <a:pt x="9074515" y="142811"/>
                </a:cubicBezTo>
                <a:cubicBezTo>
                  <a:pt x="9104989" y="142213"/>
                  <a:pt x="9112015" y="163935"/>
                  <a:pt x="9137640" y="174857"/>
                </a:cubicBezTo>
                <a:cubicBezTo>
                  <a:pt x="9156929" y="185799"/>
                  <a:pt x="9176414" y="202560"/>
                  <a:pt x="9190250" y="208462"/>
                </a:cubicBezTo>
                <a:lnTo>
                  <a:pt x="9220655" y="210269"/>
                </a:lnTo>
                <a:cubicBezTo>
                  <a:pt x="9224695" y="223750"/>
                  <a:pt x="9260439" y="214336"/>
                  <a:pt x="9250811" y="236979"/>
                </a:cubicBezTo>
                <a:cubicBezTo>
                  <a:pt x="9262973" y="236901"/>
                  <a:pt x="9272562" y="228397"/>
                  <a:pt x="9264615" y="242987"/>
                </a:cubicBezTo>
                <a:cubicBezTo>
                  <a:pt x="9268503" y="243398"/>
                  <a:pt x="9270522" y="245072"/>
                  <a:pt x="9271677" y="247371"/>
                </a:cubicBezTo>
                <a:cubicBezTo>
                  <a:pt x="9277419" y="248183"/>
                  <a:pt x="9288867" y="248375"/>
                  <a:pt x="9299065" y="247855"/>
                </a:cubicBezTo>
                <a:lnTo>
                  <a:pt x="9332868" y="244249"/>
                </a:lnTo>
                <a:cubicBezTo>
                  <a:pt x="9336002" y="242898"/>
                  <a:pt x="9340020" y="242743"/>
                  <a:pt x="9346015" y="245298"/>
                </a:cubicBezTo>
                <a:lnTo>
                  <a:pt x="9347277" y="246358"/>
                </a:lnTo>
                <a:lnTo>
                  <a:pt x="9387287" y="236666"/>
                </a:lnTo>
                <a:cubicBezTo>
                  <a:pt x="9391235" y="235211"/>
                  <a:pt x="9412590" y="236679"/>
                  <a:pt x="9415916" y="233766"/>
                </a:cubicBezTo>
                <a:cubicBezTo>
                  <a:pt x="9447394" y="257241"/>
                  <a:pt x="9471660" y="239495"/>
                  <a:pt x="9510093" y="248856"/>
                </a:cubicBezTo>
                <a:cubicBezTo>
                  <a:pt x="9555096" y="251770"/>
                  <a:pt x="9610638" y="251812"/>
                  <a:pt x="9640041" y="254782"/>
                </a:cubicBezTo>
                <a:cubicBezTo>
                  <a:pt x="9694482" y="260083"/>
                  <a:pt x="9729092" y="265495"/>
                  <a:pt x="9762595" y="273598"/>
                </a:cubicBezTo>
                <a:cubicBezTo>
                  <a:pt x="9781666" y="300921"/>
                  <a:pt x="9780748" y="280723"/>
                  <a:pt x="9805759" y="289280"/>
                </a:cubicBezTo>
                <a:cubicBezTo>
                  <a:pt x="9804269" y="266709"/>
                  <a:pt x="9869649" y="320524"/>
                  <a:pt x="9877476" y="296578"/>
                </a:cubicBezTo>
                <a:cubicBezTo>
                  <a:pt x="9881780" y="298894"/>
                  <a:pt x="9885702" y="301892"/>
                  <a:pt x="9889580" y="305081"/>
                </a:cubicBezTo>
                <a:lnTo>
                  <a:pt x="9891616" y="306739"/>
                </a:lnTo>
                <a:lnTo>
                  <a:pt x="9900873" y="309194"/>
                </a:lnTo>
                <a:lnTo>
                  <a:pt x="9902100" y="315114"/>
                </a:lnTo>
                <a:lnTo>
                  <a:pt x="9915042" y="322554"/>
                </a:lnTo>
                <a:cubicBezTo>
                  <a:pt x="9920101" y="324533"/>
                  <a:pt x="9925796" y="325716"/>
                  <a:pt x="9932465" y="325613"/>
                </a:cubicBezTo>
                <a:cubicBezTo>
                  <a:pt x="9956735" y="316194"/>
                  <a:pt x="9986500" y="347179"/>
                  <a:pt x="10016712" y="334288"/>
                </a:cubicBezTo>
                <a:cubicBezTo>
                  <a:pt x="10027669" y="331507"/>
                  <a:pt x="10060637" y="334882"/>
                  <a:pt x="10066292" y="342820"/>
                </a:cubicBezTo>
                <a:cubicBezTo>
                  <a:pt x="10073046" y="345028"/>
                  <a:pt x="10081283" y="343118"/>
                  <a:pt x="10083830" y="351309"/>
                </a:cubicBezTo>
                <a:cubicBezTo>
                  <a:pt x="10088320" y="361292"/>
                  <a:pt x="10113512" y="348705"/>
                  <a:pt x="10109192" y="359635"/>
                </a:cubicBezTo>
                <a:cubicBezTo>
                  <a:pt x="10127052" y="351064"/>
                  <a:pt x="10139009" y="372201"/>
                  <a:pt x="10152949" y="378393"/>
                </a:cubicBezTo>
                <a:cubicBezTo>
                  <a:pt x="10167179" y="369581"/>
                  <a:pt x="10185926" y="377139"/>
                  <a:pt x="10217015" y="382407"/>
                </a:cubicBezTo>
                <a:cubicBezTo>
                  <a:pt x="10232710" y="372150"/>
                  <a:pt x="10234405" y="400236"/>
                  <a:pt x="10263104" y="387329"/>
                </a:cubicBezTo>
                <a:cubicBezTo>
                  <a:pt x="10277138" y="387333"/>
                  <a:pt x="10293605" y="396852"/>
                  <a:pt x="10318870" y="396554"/>
                </a:cubicBezTo>
                <a:cubicBezTo>
                  <a:pt x="10363783" y="380077"/>
                  <a:pt x="10379208" y="385607"/>
                  <a:pt x="10414695" y="385544"/>
                </a:cubicBezTo>
                <a:cubicBezTo>
                  <a:pt x="10454315" y="387894"/>
                  <a:pt x="10422969" y="409565"/>
                  <a:pt x="10476169" y="395241"/>
                </a:cubicBezTo>
                <a:cubicBezTo>
                  <a:pt x="10479514" y="404597"/>
                  <a:pt x="10485606" y="405823"/>
                  <a:pt x="10496942" y="403045"/>
                </a:cubicBezTo>
                <a:cubicBezTo>
                  <a:pt x="10516050" y="404835"/>
                  <a:pt x="10509763" y="426432"/>
                  <a:pt x="10531810" y="415850"/>
                </a:cubicBezTo>
                <a:cubicBezTo>
                  <a:pt x="10525784" y="427103"/>
                  <a:pt x="10566751" y="425153"/>
                  <a:pt x="10555295" y="436163"/>
                </a:cubicBezTo>
                <a:cubicBezTo>
                  <a:pt x="10563894" y="440449"/>
                  <a:pt x="10579000" y="435050"/>
                  <a:pt x="10590465" y="434499"/>
                </a:cubicBezTo>
                <a:lnTo>
                  <a:pt x="10624082" y="432854"/>
                </a:lnTo>
                <a:lnTo>
                  <a:pt x="10650274" y="426692"/>
                </a:lnTo>
                <a:lnTo>
                  <a:pt x="10679600" y="425001"/>
                </a:lnTo>
                <a:cubicBezTo>
                  <a:pt x="10690906" y="436538"/>
                  <a:pt x="10711798" y="418711"/>
                  <a:pt x="10743440" y="420137"/>
                </a:cubicBezTo>
                <a:cubicBezTo>
                  <a:pt x="10755757" y="433383"/>
                  <a:pt x="10764779" y="420940"/>
                  <a:pt x="10788958" y="439490"/>
                </a:cubicBezTo>
                <a:cubicBezTo>
                  <a:pt x="10790141" y="438044"/>
                  <a:pt x="10791575" y="436742"/>
                  <a:pt x="10793215" y="435623"/>
                </a:cubicBezTo>
                <a:cubicBezTo>
                  <a:pt x="10802745" y="429122"/>
                  <a:pt x="10817024" y="430102"/>
                  <a:pt x="10825107" y="437813"/>
                </a:cubicBezTo>
                <a:cubicBezTo>
                  <a:pt x="10864000" y="463233"/>
                  <a:pt x="10894006" y="454973"/>
                  <a:pt x="10928403" y="462494"/>
                </a:cubicBezTo>
                <a:cubicBezTo>
                  <a:pt x="10967490" y="468543"/>
                  <a:pt x="10950288" y="451529"/>
                  <a:pt x="10997825" y="476604"/>
                </a:cubicBezTo>
                <a:cubicBezTo>
                  <a:pt x="11003717" y="468233"/>
                  <a:pt x="11009973" y="468325"/>
                  <a:pt x="11020180" y="473402"/>
                </a:cubicBezTo>
                <a:cubicBezTo>
                  <a:pt x="11039218" y="475682"/>
                  <a:pt x="11039233" y="453416"/>
                  <a:pt x="11057619" y="468313"/>
                </a:cubicBezTo>
                <a:cubicBezTo>
                  <a:pt x="11054960" y="456133"/>
                  <a:pt x="11094137" y="466636"/>
                  <a:pt x="11086145" y="453550"/>
                </a:cubicBezTo>
                <a:cubicBezTo>
                  <a:pt x="11099304" y="443716"/>
                  <a:pt x="11104259" y="462063"/>
                  <a:pt x="11117235" y="453639"/>
                </a:cubicBezTo>
                <a:cubicBezTo>
                  <a:pt x="11129084" y="455268"/>
                  <a:pt x="11142094" y="452520"/>
                  <a:pt x="11157240" y="452736"/>
                </a:cubicBezTo>
                <a:cubicBezTo>
                  <a:pt x="11176367" y="460954"/>
                  <a:pt x="11180975" y="459313"/>
                  <a:pt x="11208113" y="454938"/>
                </a:cubicBezTo>
                <a:cubicBezTo>
                  <a:pt x="11218869" y="462688"/>
                  <a:pt x="11228070" y="459893"/>
                  <a:pt x="11237272" y="453759"/>
                </a:cubicBezTo>
                <a:cubicBezTo>
                  <a:pt x="11263210" y="457321"/>
                  <a:pt x="11287590" y="448707"/>
                  <a:pt x="11317118" y="446565"/>
                </a:cubicBezTo>
                <a:cubicBezTo>
                  <a:pt x="11348294" y="456600"/>
                  <a:pt x="11365692" y="438539"/>
                  <a:pt x="11397244" y="436328"/>
                </a:cubicBezTo>
                <a:cubicBezTo>
                  <a:pt x="11430655" y="434974"/>
                  <a:pt x="11419244" y="410859"/>
                  <a:pt x="11445551" y="413161"/>
                </a:cubicBezTo>
                <a:cubicBezTo>
                  <a:pt x="11487482" y="431762"/>
                  <a:pt x="11445376" y="398242"/>
                  <a:pt x="11511323" y="406594"/>
                </a:cubicBezTo>
                <a:cubicBezTo>
                  <a:pt x="11536725" y="407483"/>
                  <a:pt x="11575643" y="413680"/>
                  <a:pt x="11597961" y="418494"/>
                </a:cubicBezTo>
                <a:cubicBezTo>
                  <a:pt x="11639085" y="409038"/>
                  <a:pt x="11615701" y="437546"/>
                  <a:pt x="11645230" y="435478"/>
                </a:cubicBezTo>
                <a:cubicBezTo>
                  <a:pt x="11669338" y="423894"/>
                  <a:pt x="11677700" y="434234"/>
                  <a:pt x="11705300" y="426891"/>
                </a:cubicBezTo>
                <a:cubicBezTo>
                  <a:pt x="11713932" y="447476"/>
                  <a:pt x="11731056" y="425554"/>
                  <a:pt x="11741537" y="431597"/>
                </a:cubicBezTo>
                <a:cubicBezTo>
                  <a:pt x="11759214" y="408416"/>
                  <a:pt x="11789606" y="440304"/>
                  <a:pt x="11807360" y="440354"/>
                </a:cubicBezTo>
                <a:cubicBezTo>
                  <a:pt x="11837349" y="436802"/>
                  <a:pt x="11863234" y="427342"/>
                  <a:pt x="11879039" y="451064"/>
                </a:cubicBezTo>
                <a:cubicBezTo>
                  <a:pt x="11900042" y="450060"/>
                  <a:pt x="11907251" y="444749"/>
                  <a:pt x="11926320" y="448453"/>
                </a:cubicBezTo>
                <a:cubicBezTo>
                  <a:pt x="11947469" y="458311"/>
                  <a:pt x="11989353" y="463338"/>
                  <a:pt x="12007572" y="469756"/>
                </a:cubicBezTo>
                <a:cubicBezTo>
                  <a:pt x="12033154" y="476583"/>
                  <a:pt x="12062750" y="486163"/>
                  <a:pt x="12079811" y="489415"/>
                </a:cubicBezTo>
                <a:cubicBezTo>
                  <a:pt x="12083484" y="497368"/>
                  <a:pt x="12087992" y="497010"/>
                  <a:pt x="12095813" y="492801"/>
                </a:cubicBezTo>
                <a:cubicBezTo>
                  <a:pt x="12119374" y="491449"/>
                  <a:pt x="12146391" y="502966"/>
                  <a:pt x="12171404" y="515934"/>
                </a:cubicBezTo>
                <a:lnTo>
                  <a:pt x="12191999" y="527050"/>
                </a:lnTo>
                <a:lnTo>
                  <a:pt x="12191999" y="6858001"/>
                </a:lnTo>
                <a:lnTo>
                  <a:pt x="0" y="6858001"/>
                </a:lnTo>
                <a:close/>
                <a:moveTo>
                  <a:pt x="8566205" y="0"/>
                </a:moveTo>
                <a:lnTo>
                  <a:pt x="12192000" y="0"/>
                </a:lnTo>
                <a:lnTo>
                  <a:pt x="12192000" y="527050"/>
                </a:lnTo>
                <a:lnTo>
                  <a:pt x="12191999" y="527050"/>
                </a:lnTo>
                <a:lnTo>
                  <a:pt x="12191999" y="1"/>
                </a:lnTo>
                <a:lnTo>
                  <a:pt x="8566207" y="1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6482" y="5886450"/>
            <a:ext cx="6989548" cy="752889"/>
          </a:xfrm>
        </p:spPr>
        <p:txBody>
          <a:bodyPr anchor="t">
            <a:normAutofit/>
          </a:bodyPr>
          <a:lstStyle/>
          <a:p>
            <a:pPr algn="l"/>
            <a:r>
              <a:rPr lang="en-US" sz="2400">
                <a:cs typeface="Calibri Light"/>
              </a:rPr>
              <a:t>Day 4</a:t>
            </a:r>
            <a:endParaRPr lang="en-US" sz="2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482" y="5403849"/>
            <a:ext cx="5553331" cy="4825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1800">
                <a:cs typeface="Calibri"/>
              </a:rPr>
              <a:t>NodeJS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CE2CF7-D5AA-4464-AC91-9ED1EA5D6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14A15-F64A-4985-A65F-2583D780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859" y="609601"/>
            <a:ext cx="5683623" cy="1216024"/>
          </a:xfrm>
        </p:spPr>
        <p:txBody>
          <a:bodyPr>
            <a:normAutofit/>
          </a:bodyPr>
          <a:lstStyle/>
          <a:p>
            <a:r>
              <a:rPr lang="en-US" dirty="0">
                <a:ea typeface="Batang"/>
              </a:rPr>
              <a:t>What are Streams?</a:t>
            </a:r>
            <a:endParaRPr lang="en-US" dirty="0"/>
          </a:p>
        </p:txBody>
      </p:sp>
      <p:pic>
        <p:nvPicPr>
          <p:cNvPr id="5" name="Picture 4" descr="Working space background">
            <a:extLst>
              <a:ext uri="{FF2B5EF4-FFF2-40B4-BE49-F238E27FC236}">
                <a16:creationId xmlns:a16="http://schemas.microsoft.com/office/drawing/2014/main" id="{077FD4B8-554D-4DB0-9F45-571185518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436" r="-3" b="-3"/>
          <a:stretch/>
        </p:blipFill>
        <p:spPr>
          <a:xfrm>
            <a:off x="20" y="2"/>
            <a:ext cx="4585628" cy="6857998"/>
          </a:xfrm>
          <a:custGeom>
            <a:avLst/>
            <a:gdLst/>
            <a:ahLst/>
            <a:cxnLst/>
            <a:rect l="l" t="t" r="r" b="b"/>
            <a:pathLst>
              <a:path w="4585648" h="6857998">
                <a:moveTo>
                  <a:pt x="0" y="0"/>
                </a:moveTo>
                <a:lnTo>
                  <a:pt x="3944047" y="0"/>
                </a:lnTo>
                <a:lnTo>
                  <a:pt x="3944688" y="10340"/>
                </a:lnTo>
                <a:cubicBezTo>
                  <a:pt x="3965528" y="36732"/>
                  <a:pt x="3945672" y="53579"/>
                  <a:pt x="3950304" y="81398"/>
                </a:cubicBezTo>
                <a:cubicBezTo>
                  <a:pt x="3979668" y="102733"/>
                  <a:pt x="3935739" y="103225"/>
                  <a:pt x="3930579" y="118301"/>
                </a:cubicBezTo>
                <a:lnTo>
                  <a:pt x="3930846" y="122373"/>
                </a:lnTo>
                <a:lnTo>
                  <a:pt x="3937038" y="132397"/>
                </a:lnTo>
                <a:lnTo>
                  <a:pt x="3940265" y="135982"/>
                </a:lnTo>
                <a:cubicBezTo>
                  <a:pt x="3942154" y="138523"/>
                  <a:pt x="3942977" y="140298"/>
                  <a:pt x="3943073" y="141620"/>
                </a:cubicBezTo>
                <a:cubicBezTo>
                  <a:pt x="3942998" y="141685"/>
                  <a:pt x="3942926" y="141751"/>
                  <a:pt x="3942854" y="141816"/>
                </a:cubicBezTo>
                <a:lnTo>
                  <a:pt x="3946045" y="146983"/>
                </a:lnTo>
                <a:cubicBezTo>
                  <a:pt x="3952085" y="155570"/>
                  <a:pt x="3958585" y="163800"/>
                  <a:pt x="3965281" y="171535"/>
                </a:cubicBezTo>
                <a:cubicBezTo>
                  <a:pt x="3952744" y="181711"/>
                  <a:pt x="3987015" y="208379"/>
                  <a:pt x="3955100" y="211093"/>
                </a:cubicBezTo>
                <a:cubicBezTo>
                  <a:pt x="3963231" y="221704"/>
                  <a:pt x="3979172" y="225918"/>
                  <a:pt x="3957453" y="226143"/>
                </a:cubicBezTo>
                <a:cubicBezTo>
                  <a:pt x="3959561" y="229747"/>
                  <a:pt x="3959011" y="232340"/>
                  <a:pt x="3957179" y="234484"/>
                </a:cubicBezTo>
                <a:lnTo>
                  <a:pt x="3956175" y="235199"/>
                </a:lnTo>
                <a:lnTo>
                  <a:pt x="3974755" y="258709"/>
                </a:lnTo>
                <a:cubicBezTo>
                  <a:pt x="3974810" y="259903"/>
                  <a:pt x="3974864" y="261097"/>
                  <a:pt x="3974919" y="262291"/>
                </a:cubicBezTo>
                <a:lnTo>
                  <a:pt x="3989981" y="277023"/>
                </a:lnTo>
                <a:lnTo>
                  <a:pt x="3996191" y="284947"/>
                </a:lnTo>
                <a:lnTo>
                  <a:pt x="4001190" y="286536"/>
                </a:lnTo>
                <a:cubicBezTo>
                  <a:pt x="4004786" y="288616"/>
                  <a:pt x="4007623" y="292056"/>
                  <a:pt x="4008705" y="298565"/>
                </a:cubicBezTo>
                <a:cubicBezTo>
                  <a:pt x="4008585" y="299108"/>
                  <a:pt x="4008465" y="299650"/>
                  <a:pt x="4008344" y="300194"/>
                </a:cubicBezTo>
                <a:lnTo>
                  <a:pt x="4019098" y="309203"/>
                </a:lnTo>
                <a:cubicBezTo>
                  <a:pt x="4023353" y="311943"/>
                  <a:pt x="4028131" y="314172"/>
                  <a:pt x="4033618" y="315650"/>
                </a:cubicBezTo>
                <a:cubicBezTo>
                  <a:pt x="4027964" y="354775"/>
                  <a:pt x="4065415" y="383133"/>
                  <a:pt x="4080284" y="421400"/>
                </a:cubicBezTo>
                <a:cubicBezTo>
                  <a:pt x="4052614" y="444764"/>
                  <a:pt x="4129047" y="500739"/>
                  <a:pt x="4168461" y="503092"/>
                </a:cubicBezTo>
                <a:cubicBezTo>
                  <a:pt x="4128023" y="511488"/>
                  <a:pt x="4257167" y="577423"/>
                  <a:pt x="4192557" y="560735"/>
                </a:cubicBezTo>
                <a:cubicBezTo>
                  <a:pt x="4202585" y="572893"/>
                  <a:pt x="4193454" y="589341"/>
                  <a:pt x="4176910" y="584674"/>
                </a:cubicBezTo>
                <a:cubicBezTo>
                  <a:pt x="4224177" y="618252"/>
                  <a:pt x="4225772" y="681450"/>
                  <a:pt x="4260533" y="723119"/>
                </a:cubicBezTo>
                <a:cubicBezTo>
                  <a:pt x="4242328" y="753272"/>
                  <a:pt x="4263820" y="734604"/>
                  <a:pt x="4270711" y="760720"/>
                </a:cubicBezTo>
                <a:cubicBezTo>
                  <a:pt x="4295191" y="748303"/>
                  <a:pt x="4270314" y="794183"/>
                  <a:pt x="4302509" y="789247"/>
                </a:cubicBezTo>
                <a:cubicBezTo>
                  <a:pt x="4302741" y="794159"/>
                  <a:pt x="4301954" y="799070"/>
                  <a:pt x="4300921" y="804034"/>
                </a:cubicBezTo>
                <a:cubicBezTo>
                  <a:pt x="4300749" y="804900"/>
                  <a:pt x="4300572" y="805767"/>
                  <a:pt x="4300400" y="806635"/>
                </a:cubicBezTo>
                <a:lnTo>
                  <a:pt x="4303753" y="815950"/>
                </a:lnTo>
                <a:lnTo>
                  <a:pt x="4297888" y="819940"/>
                </a:lnTo>
                <a:cubicBezTo>
                  <a:pt x="4297944" y="824938"/>
                  <a:pt x="4297999" y="829937"/>
                  <a:pt x="4298055" y="834935"/>
                </a:cubicBezTo>
                <a:cubicBezTo>
                  <a:pt x="4299172" y="840340"/>
                  <a:pt x="4301603" y="845911"/>
                  <a:pt x="4306135" y="851700"/>
                </a:cubicBezTo>
                <a:cubicBezTo>
                  <a:pt x="4332817" y="868320"/>
                  <a:pt x="4317557" y="909641"/>
                  <a:pt x="4352091" y="929754"/>
                </a:cubicBezTo>
                <a:cubicBezTo>
                  <a:pt x="4362479" y="937980"/>
                  <a:pt x="4380484" y="968513"/>
                  <a:pt x="4375270" y="977376"/>
                </a:cubicBezTo>
                <a:cubicBezTo>
                  <a:pt x="4377250" y="984377"/>
                  <a:pt x="4384849" y="990651"/>
                  <a:pt x="4377297" y="996912"/>
                </a:cubicBezTo>
                <a:cubicBezTo>
                  <a:pt x="4369005" y="1005760"/>
                  <a:pt x="4399874" y="1021625"/>
                  <a:pt x="4384684" y="1023223"/>
                </a:cubicBezTo>
                <a:cubicBezTo>
                  <a:pt x="4406172" y="1034643"/>
                  <a:pt x="4390237" y="1055523"/>
                  <a:pt x="4392472" y="1070780"/>
                </a:cubicBezTo>
                <a:cubicBezTo>
                  <a:pt x="4411832" y="1078905"/>
                  <a:pt x="4397439" y="1102903"/>
                  <a:pt x="4412067" y="1132722"/>
                </a:cubicBezTo>
                <a:cubicBezTo>
                  <a:pt x="4434025" y="1141419"/>
                  <a:pt x="4421728" y="1152870"/>
                  <a:pt x="4455281" y="1171648"/>
                </a:cubicBezTo>
                <a:cubicBezTo>
                  <a:pt x="4453907" y="1173110"/>
                  <a:pt x="4452815" y="1174775"/>
                  <a:pt x="4452047" y="1176593"/>
                </a:cubicBezTo>
                <a:cubicBezTo>
                  <a:pt x="4447572" y="1187166"/>
                  <a:pt x="4454607" y="1200545"/>
                  <a:pt x="4467755" y="1206479"/>
                </a:cubicBezTo>
                <a:lnTo>
                  <a:pt x="4498518" y="1230184"/>
                </a:lnTo>
                <a:lnTo>
                  <a:pt x="4503988" y="1239714"/>
                </a:lnTo>
                <a:cubicBezTo>
                  <a:pt x="4506730" y="1246063"/>
                  <a:pt x="4507415" y="1251722"/>
                  <a:pt x="4506821" y="1256926"/>
                </a:cubicBezTo>
                <a:lnTo>
                  <a:pt x="4502210" y="1270678"/>
                </a:lnTo>
                <a:lnTo>
                  <a:pt x="4494994" y="1272955"/>
                </a:lnTo>
                <a:lnTo>
                  <a:pt x="4495424" y="1282254"/>
                </a:lnTo>
                <a:lnTo>
                  <a:pt x="4494064" y="1284511"/>
                </a:lnTo>
                <a:cubicBezTo>
                  <a:pt x="4491436" y="1288808"/>
                  <a:pt x="4489075" y="1293117"/>
                  <a:pt x="4487745" y="1297660"/>
                </a:cubicBezTo>
                <a:cubicBezTo>
                  <a:pt x="4521914" y="1300656"/>
                  <a:pt x="4482088" y="1336801"/>
                  <a:pt x="4510831" y="1331158"/>
                </a:cubicBezTo>
                <a:cubicBezTo>
                  <a:pt x="4509485" y="1356644"/>
                  <a:pt x="4537196" y="1344587"/>
                  <a:pt x="4509149" y="1367911"/>
                </a:cubicBezTo>
                <a:cubicBezTo>
                  <a:pt x="4525575" y="1402569"/>
                  <a:pt x="4519252" y="1443943"/>
                  <a:pt x="4530734" y="1480066"/>
                </a:cubicBezTo>
                <a:lnTo>
                  <a:pt x="4531332" y="1481140"/>
                </a:lnTo>
                <a:lnTo>
                  <a:pt x="4523757" y="1500827"/>
                </a:lnTo>
                <a:lnTo>
                  <a:pt x="4517749" y="1528834"/>
                </a:lnTo>
                <a:lnTo>
                  <a:pt x="4510978" y="1526104"/>
                </a:lnTo>
                <a:cubicBezTo>
                  <a:pt x="4505305" y="1525236"/>
                  <a:pt x="4507721" y="1530251"/>
                  <a:pt x="4513177" y="1537822"/>
                </a:cubicBezTo>
                <a:lnTo>
                  <a:pt x="4515243" y="1540521"/>
                </a:lnTo>
                <a:lnTo>
                  <a:pt x="4514146" y="1545627"/>
                </a:lnTo>
                <a:cubicBezTo>
                  <a:pt x="4512031" y="1559801"/>
                  <a:pt x="4511188" y="1572109"/>
                  <a:pt x="4512185" y="1579228"/>
                </a:cubicBezTo>
                <a:cubicBezTo>
                  <a:pt x="4545845" y="1639398"/>
                  <a:pt x="4550705" y="1726741"/>
                  <a:pt x="4554335" y="1818364"/>
                </a:cubicBezTo>
                <a:cubicBezTo>
                  <a:pt x="4560401" y="1899079"/>
                  <a:pt x="4548295" y="2018831"/>
                  <a:pt x="4548582" y="2063518"/>
                </a:cubicBezTo>
                <a:lnTo>
                  <a:pt x="4556056" y="2086487"/>
                </a:lnTo>
                <a:lnTo>
                  <a:pt x="4554275" y="2089340"/>
                </a:lnTo>
                <a:cubicBezTo>
                  <a:pt x="4550593" y="2102174"/>
                  <a:pt x="4551716" y="2110234"/>
                  <a:pt x="4554956" y="2116163"/>
                </a:cubicBezTo>
                <a:lnTo>
                  <a:pt x="4560492" y="2121961"/>
                </a:lnTo>
                <a:lnTo>
                  <a:pt x="4571444" y="2176482"/>
                </a:lnTo>
                <a:lnTo>
                  <a:pt x="4575448" y="2237907"/>
                </a:lnTo>
                <a:lnTo>
                  <a:pt x="4573513" y="2238688"/>
                </a:lnTo>
                <a:cubicBezTo>
                  <a:pt x="4569330" y="2241686"/>
                  <a:pt x="4566526" y="2246244"/>
                  <a:pt x="4566533" y="2254203"/>
                </a:cubicBezTo>
                <a:cubicBezTo>
                  <a:pt x="4536852" y="2242405"/>
                  <a:pt x="4555170" y="2259280"/>
                  <a:pt x="4557814" y="2283790"/>
                </a:cubicBezTo>
                <a:cubicBezTo>
                  <a:pt x="4512304" y="2270934"/>
                  <a:pt x="4537738" y="2340304"/>
                  <a:pt x="4512647" y="2352361"/>
                </a:cubicBezTo>
                <a:cubicBezTo>
                  <a:pt x="4515616" y="2370657"/>
                  <a:pt x="4517925" y="2389769"/>
                  <a:pt x="4519328" y="2409295"/>
                </a:cubicBezTo>
                <a:lnTo>
                  <a:pt x="4519571" y="2420793"/>
                </a:lnTo>
                <a:lnTo>
                  <a:pt x="4519120" y="2421041"/>
                </a:lnTo>
                <a:cubicBezTo>
                  <a:pt x="4518201" y="2423576"/>
                  <a:pt x="4517918" y="2427373"/>
                  <a:pt x="4518471" y="2433205"/>
                </a:cubicBezTo>
                <a:lnTo>
                  <a:pt x="4461595" y="2530080"/>
                </a:lnTo>
                <a:cubicBezTo>
                  <a:pt x="4445853" y="2584934"/>
                  <a:pt x="4405533" y="2605402"/>
                  <a:pt x="4412936" y="2666699"/>
                </a:cubicBezTo>
                <a:cubicBezTo>
                  <a:pt x="4398065" y="2717991"/>
                  <a:pt x="4372927" y="2756371"/>
                  <a:pt x="4370093" y="2804588"/>
                </a:cubicBezTo>
                <a:cubicBezTo>
                  <a:pt x="4347398" y="2879436"/>
                  <a:pt x="4272392" y="2939011"/>
                  <a:pt x="4262477" y="3058637"/>
                </a:cubicBezTo>
                <a:cubicBezTo>
                  <a:pt x="4283714" y="3099999"/>
                  <a:pt x="4256160" y="3144249"/>
                  <a:pt x="4253454" y="3179447"/>
                </a:cubicBezTo>
                <a:cubicBezTo>
                  <a:pt x="4259242" y="3200557"/>
                  <a:pt x="4257117" y="3211737"/>
                  <a:pt x="4239228" y="3217364"/>
                </a:cubicBezTo>
                <a:cubicBezTo>
                  <a:pt x="4268875" y="3316502"/>
                  <a:pt x="4225924" y="3257304"/>
                  <a:pt x="4222932" y="3330364"/>
                </a:cubicBezTo>
                <a:cubicBezTo>
                  <a:pt x="4224428" y="3395928"/>
                  <a:pt x="4215196" y="3463236"/>
                  <a:pt x="4248669" y="3547193"/>
                </a:cubicBezTo>
                <a:cubicBezTo>
                  <a:pt x="4260183" y="3566053"/>
                  <a:pt x="4256781" y="3592027"/>
                  <a:pt x="4241070" y="3605210"/>
                </a:cubicBezTo>
                <a:cubicBezTo>
                  <a:pt x="4238364" y="3607478"/>
                  <a:pt x="4235392" y="3609274"/>
                  <a:pt x="4232239" y="3610540"/>
                </a:cubicBezTo>
                <a:cubicBezTo>
                  <a:pt x="4258208" y="3664330"/>
                  <a:pt x="4231517" y="3673159"/>
                  <a:pt x="4251881" y="3702764"/>
                </a:cubicBezTo>
                <a:cubicBezTo>
                  <a:pt x="4242939" y="3759891"/>
                  <a:pt x="4201773" y="3786712"/>
                  <a:pt x="4219293" y="3813528"/>
                </a:cubicBezTo>
                <a:cubicBezTo>
                  <a:pt x="4207910" y="3838914"/>
                  <a:pt x="4167663" y="3859754"/>
                  <a:pt x="4184863" y="3893255"/>
                </a:cubicBezTo>
                <a:cubicBezTo>
                  <a:pt x="4163644" y="3884625"/>
                  <a:pt x="4188862" y="3931915"/>
                  <a:pt x="4169808" y="3939619"/>
                </a:cubicBezTo>
                <a:cubicBezTo>
                  <a:pt x="4154129" y="3943837"/>
                  <a:pt x="4158129" y="3959170"/>
                  <a:pt x="4154137" y="3971517"/>
                </a:cubicBezTo>
                <a:cubicBezTo>
                  <a:pt x="4139069" y="3981495"/>
                  <a:pt x="4133844" y="4042203"/>
                  <a:pt x="4139625" y="4062614"/>
                </a:cubicBezTo>
                <a:cubicBezTo>
                  <a:pt x="4165622" y="4119195"/>
                  <a:pt x="4107101" y="4172348"/>
                  <a:pt x="4126180" y="4217749"/>
                </a:cubicBezTo>
                <a:cubicBezTo>
                  <a:pt x="4128014" y="4267056"/>
                  <a:pt x="4089563" y="4286360"/>
                  <a:pt x="4072389" y="4317623"/>
                </a:cubicBezTo>
                <a:cubicBezTo>
                  <a:pt x="4062182" y="4356545"/>
                  <a:pt x="4071264" y="4384138"/>
                  <a:pt x="4064937" y="4451279"/>
                </a:cubicBezTo>
                <a:cubicBezTo>
                  <a:pt x="4050628" y="4512697"/>
                  <a:pt x="4048851" y="4652154"/>
                  <a:pt x="4034424" y="4720470"/>
                </a:cubicBezTo>
                <a:cubicBezTo>
                  <a:pt x="3973937" y="4868361"/>
                  <a:pt x="4025760" y="4964348"/>
                  <a:pt x="4016334" y="5052878"/>
                </a:cubicBezTo>
                <a:cubicBezTo>
                  <a:pt x="3999794" y="5123327"/>
                  <a:pt x="4021855" y="5194887"/>
                  <a:pt x="3977865" y="5251650"/>
                </a:cubicBezTo>
                <a:cubicBezTo>
                  <a:pt x="3973961" y="5317292"/>
                  <a:pt x="3987477" y="5410025"/>
                  <a:pt x="3997669" y="5413392"/>
                </a:cubicBezTo>
                <a:cubicBezTo>
                  <a:pt x="3969262" y="5397845"/>
                  <a:pt x="3981248" y="5449403"/>
                  <a:pt x="3981869" y="5471875"/>
                </a:cubicBezTo>
                <a:cubicBezTo>
                  <a:pt x="3957580" y="5534944"/>
                  <a:pt x="3976666" y="5598829"/>
                  <a:pt x="3901990" y="5708604"/>
                </a:cubicBezTo>
                <a:cubicBezTo>
                  <a:pt x="3897618" y="5810136"/>
                  <a:pt x="3870199" y="5788842"/>
                  <a:pt x="3860571" y="5821275"/>
                </a:cubicBezTo>
                <a:cubicBezTo>
                  <a:pt x="3868171" y="5831278"/>
                  <a:pt x="3866949" y="5900968"/>
                  <a:pt x="3849074" y="5900679"/>
                </a:cubicBezTo>
                <a:cubicBezTo>
                  <a:pt x="3871964" y="5925143"/>
                  <a:pt x="3834226" y="5972433"/>
                  <a:pt x="3841809" y="5992005"/>
                </a:cubicBezTo>
                <a:cubicBezTo>
                  <a:pt x="3848533" y="6035132"/>
                  <a:pt x="3834497" y="6078819"/>
                  <a:pt x="3832901" y="6122412"/>
                </a:cubicBezTo>
                <a:cubicBezTo>
                  <a:pt x="3799640" y="6263751"/>
                  <a:pt x="3784898" y="6198720"/>
                  <a:pt x="3804166" y="6389843"/>
                </a:cubicBezTo>
                <a:cubicBezTo>
                  <a:pt x="3799226" y="6482285"/>
                  <a:pt x="3740829" y="6538361"/>
                  <a:pt x="3736537" y="6595214"/>
                </a:cubicBezTo>
                <a:cubicBezTo>
                  <a:pt x="3692112" y="6745846"/>
                  <a:pt x="3660956" y="6804405"/>
                  <a:pt x="3649707" y="6848925"/>
                </a:cubicBezTo>
                <a:lnTo>
                  <a:pt x="3649314" y="6857996"/>
                </a:lnTo>
                <a:lnTo>
                  <a:pt x="4585648" y="6857996"/>
                </a:lnTo>
                <a:lnTo>
                  <a:pt x="4585648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180EB-3869-48C1-B95E-40A930E9C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859" y="2147356"/>
            <a:ext cx="5683624" cy="41070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ea typeface="+mn-lt"/>
                <a:cs typeface="+mn-lt"/>
              </a:rPr>
              <a:t>Handle reading/writing files, network communications, or any kind of end-to-end information exchange in an efficient way.</a:t>
            </a: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>
                <a:ea typeface="+mn-lt"/>
                <a:cs typeface="+mn-lt"/>
              </a:rPr>
              <a:t>They were introduced in the Unix operating system decades ago, and programs can interact with each other passing streams through the pipe operator (|).</a:t>
            </a: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>
                <a:ea typeface="+mn-lt"/>
                <a:cs typeface="+mn-lt"/>
              </a:rPr>
              <a:t>For example, in the traditional way, when you tell the program to read a file, the file is read into memory, from start to finish, and then you process it.</a:t>
            </a: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>
                <a:ea typeface="+mn-lt"/>
                <a:cs typeface="+mn-lt"/>
              </a:rPr>
              <a:t>Using streams you read it piece by piece, processing its content without keeping it all in memory.</a:t>
            </a: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>
                <a:ea typeface="+mn-lt"/>
                <a:cs typeface="+mn-lt"/>
              </a:rPr>
              <a:t>The Node.js stream module provides the foundation upon which all streaming APIs are built. </a:t>
            </a:r>
            <a:endParaRPr lang="en-US" sz="1700" dirty="0"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1700" dirty="0">
                <a:ea typeface="+mn-lt"/>
                <a:cs typeface="+mn-lt"/>
              </a:rPr>
              <a:t>All streams are instances of </a:t>
            </a:r>
            <a:r>
              <a:rPr lang="en-US" sz="1700" dirty="0" err="1">
                <a:ea typeface="+mn-lt"/>
                <a:cs typeface="+mn-lt"/>
              </a:rPr>
              <a:t>EventEmitter</a:t>
            </a:r>
            <a:endParaRPr lang="en-US" sz="1700" dirty="0" err="1"/>
          </a:p>
        </p:txBody>
      </p:sp>
    </p:spTree>
    <p:extLst>
      <p:ext uri="{BB962C8B-B14F-4D97-AF65-F5344CB8AC3E}">
        <p14:creationId xmlns:p14="http://schemas.microsoft.com/office/powerpoint/2010/main" val="69699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05F4A-8E4A-4D7F-99EC-24A8C8BB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86" y="3908"/>
            <a:ext cx="9810604" cy="1216024"/>
          </a:xfrm>
        </p:spPr>
        <p:txBody>
          <a:bodyPr/>
          <a:lstStyle/>
          <a:p>
            <a:r>
              <a:rPr lang="en-US" dirty="0">
                <a:ea typeface="Batang"/>
              </a:rPr>
              <a:t>Why STREAMS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83A5B-7B2D-4286-B012-8AF4A8DE7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187" y="868240"/>
            <a:ext cx="5336297" cy="442875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Streams basically provide two major advantages over using other data handling methods:</a:t>
            </a:r>
            <a:endParaRPr lang="en-US" sz="1400" dirty="0"/>
          </a:p>
          <a:p>
            <a:pPr lvl="1"/>
            <a:r>
              <a:rPr lang="en-US" sz="1200" dirty="0">
                <a:ea typeface="+mn-lt"/>
                <a:cs typeface="+mn-lt"/>
              </a:rPr>
              <a:t>Memory efficiency: you don't need to load large amounts of data in memory before you are able to process it</a:t>
            </a:r>
            <a:endParaRPr lang="en-US" sz="1200"/>
          </a:p>
          <a:p>
            <a:pPr lvl="1"/>
            <a:r>
              <a:rPr lang="en-US" sz="1200" dirty="0">
                <a:ea typeface="+mn-lt"/>
                <a:cs typeface="+mn-lt"/>
              </a:rPr>
              <a:t>Time efficiency: it takes way less time to start processing data, since you can start processing as soon as you have it, rather than waiting till the whole data payload is available</a:t>
            </a:r>
            <a:endParaRPr lang="en-US" sz="1200"/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A typical example is reading files from a disk.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Using the Node.js fs module, you can read a file, and serve it over HTTP when a new connection is established to your HTTP </a:t>
            </a:r>
            <a:r>
              <a:rPr lang="en-US" sz="1400">
                <a:ea typeface="+mn-lt"/>
                <a:cs typeface="+mn-lt"/>
              </a:rPr>
              <a:t>server:</a:t>
            </a:r>
            <a:endParaRPr lang="en-US" sz="1400"/>
          </a:p>
          <a:p>
            <a:pPr marL="0" indent="0">
              <a:spcBef>
                <a:spcPts val="300"/>
              </a:spcBef>
              <a:buNone/>
            </a:pPr>
            <a:r>
              <a:rPr lang="en-US" sz="1200" b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const http = require('http')</a:t>
            </a:r>
            <a:endParaRPr lang="en-US" sz="1200" b="1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200" b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const fs = require('fs')</a:t>
            </a:r>
            <a:endParaRPr lang="en-US" sz="1200" b="1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const server = </a:t>
            </a:r>
            <a:r>
              <a:rPr lang="en-US" sz="1200" b="1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http.createServer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(function(req, res) {</a:t>
            </a:r>
            <a:endParaRPr lang="en-US" sz="1200" b="1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  </a:t>
            </a:r>
            <a:r>
              <a:rPr lang="en-US" sz="1200" b="1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fs.readFile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(__</a:t>
            </a:r>
            <a:r>
              <a:rPr lang="en-US" sz="1200" b="1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dirname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 + '/data.txt', (err, data) =&gt; {</a:t>
            </a:r>
            <a:endParaRPr lang="en-US" sz="1200" b="1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    </a:t>
            </a:r>
            <a:r>
              <a:rPr lang="en-US" sz="1200" b="1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res.end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(data)</a:t>
            </a:r>
            <a:endParaRPr lang="en-US" sz="1200" b="1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  })</a:t>
            </a:r>
            <a:endParaRPr lang="en-US" sz="1200" b="1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})</a:t>
            </a:r>
            <a:endParaRPr lang="en-US" sz="1200" b="1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200" b="1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server.listen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(3000)</a:t>
            </a:r>
            <a:endParaRPr lang="en-US" sz="12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>
              <a:buNone/>
            </a:pPr>
            <a:r>
              <a:rPr lang="en-US" sz="1400" b="1" err="1">
                <a:ea typeface="+mn-lt"/>
                <a:cs typeface="+mn-lt"/>
              </a:rPr>
              <a:t>readFile</a:t>
            </a:r>
            <a:r>
              <a:rPr lang="en-US" sz="1400" dirty="0">
                <a:ea typeface="+mn-lt"/>
                <a:cs typeface="+mn-lt"/>
              </a:rPr>
              <a:t>() reads the full contents of the file, and invokes the callback function when it's done.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dirty="0" err="1">
                <a:ea typeface="+mn-lt"/>
                <a:cs typeface="+mn-lt"/>
              </a:rPr>
              <a:t>res.end</a:t>
            </a:r>
            <a:r>
              <a:rPr lang="en-US" sz="1400" b="1" dirty="0">
                <a:ea typeface="+mn-lt"/>
                <a:cs typeface="+mn-lt"/>
              </a:rPr>
              <a:t>(data)</a:t>
            </a:r>
            <a:r>
              <a:rPr lang="en-US" sz="1400" dirty="0">
                <a:ea typeface="+mn-lt"/>
                <a:cs typeface="+mn-lt"/>
              </a:rPr>
              <a:t> in the callback will return the file contents to the HTTP client.</a:t>
            </a:r>
            <a:endParaRPr lang="en-US" sz="1400" dirty="0"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B8C81-7CD6-429F-ADCB-43E0AD8C6ECC}"/>
              </a:ext>
            </a:extLst>
          </p:cNvPr>
          <p:cNvSpPr txBox="1"/>
          <p:nvPr/>
        </p:nvSpPr>
        <p:spPr>
          <a:xfrm>
            <a:off x="5730631" y="865555"/>
            <a:ext cx="5859582" cy="57246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spc="5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If the file is big, the operation will take quite a bit of time. Here is the same thing written using streams</a:t>
            </a:r>
            <a:r>
              <a:rPr lang="en-US" dirty="0"/>
              <a:t>:</a:t>
            </a:r>
          </a:p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const http = require('http')</a:t>
            </a:r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const fs = require('fs')</a:t>
            </a:r>
          </a:p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const server = </a:t>
            </a:r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http.createServer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((req, res) =&gt; {</a:t>
            </a:r>
          </a:p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  const stream = </a:t>
            </a:r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fs.createReadStream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(__</a:t>
            </a:r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dirname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 + '/data.txt')</a:t>
            </a:r>
          </a:p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  </a:t>
            </a:r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stream.pipe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(res)</a:t>
            </a:r>
          </a:p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})</a:t>
            </a:r>
          </a:p>
          <a:p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server.listen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(3000)</a:t>
            </a:r>
          </a:p>
          <a:p>
            <a:r>
              <a:rPr lang="en-US" sz="1400" dirty="0">
                <a:ea typeface="+mn-lt"/>
                <a:cs typeface="+mn-lt"/>
              </a:rPr>
              <a:t>Instead of waiting until the file is fully read, we start streaming it to the HTTP client as soon as we have a chunk of data ready to be sent.</a:t>
            </a:r>
          </a:p>
          <a:p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The above example uses the line 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stream.pipe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(res)</a:t>
            </a:r>
            <a:r>
              <a:rPr lang="en-US" sz="1400" dirty="0">
                <a:ea typeface="+mn-lt"/>
                <a:cs typeface="+mn-lt"/>
              </a:rPr>
              <a:t>: the pipe() method is called on the file </a:t>
            </a:r>
            <a:r>
              <a:rPr lang="en-US" sz="1400" dirty="0" err="1">
                <a:ea typeface="+mn-lt"/>
                <a:cs typeface="+mn-lt"/>
              </a:rPr>
              <a:t>stream.It</a:t>
            </a:r>
            <a:r>
              <a:rPr lang="en-US" sz="1400" dirty="0">
                <a:ea typeface="+mn-lt"/>
                <a:cs typeface="+mn-lt"/>
              </a:rPr>
              <a:t> takes the source, and pipes it into a destination.</a:t>
            </a:r>
          </a:p>
          <a:p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You call it on the source stream, so in this case, the file stream is piped to the HTTP response.</a:t>
            </a:r>
          </a:p>
          <a:p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The return value of the pipe() method is the destination stream, which is a very convenient thing that lets us chain multiple pipe() calls, like this:</a:t>
            </a:r>
          </a:p>
          <a:p>
            <a:endParaRPr lang="en-US" sz="1400" dirty="0">
              <a:ea typeface="+mn-lt"/>
              <a:cs typeface="+mn-lt"/>
            </a:endParaRPr>
          </a:p>
          <a:p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src.pipe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(dest1).pipe(dest2)</a:t>
            </a:r>
          </a:p>
          <a:p>
            <a:r>
              <a:rPr lang="en-US" sz="1400" dirty="0">
                <a:ea typeface="+mn-lt"/>
                <a:cs typeface="+mn-lt"/>
              </a:rPr>
              <a:t>This construct is the same as doing</a:t>
            </a:r>
          </a:p>
          <a:p>
            <a:endParaRPr lang="en-US" sz="1400" dirty="0">
              <a:ea typeface="+mn-lt"/>
              <a:cs typeface="+mn-lt"/>
            </a:endParaRPr>
          </a:p>
          <a:p>
            <a:r>
              <a:rPr lang="en-US" sz="1400" dirty="0" err="1">
                <a:ea typeface="+mn-lt"/>
                <a:cs typeface="+mn-lt"/>
              </a:rPr>
              <a:t>src.pipe</a:t>
            </a:r>
            <a:r>
              <a:rPr lang="en-US" sz="1400" dirty="0">
                <a:ea typeface="+mn-lt"/>
                <a:cs typeface="+mn-lt"/>
              </a:rPr>
              <a:t>(dest1)</a:t>
            </a:r>
          </a:p>
          <a:p>
            <a:r>
              <a:rPr lang="en-US" sz="1400" dirty="0">
                <a:ea typeface="+mn-lt"/>
                <a:cs typeface="+mn-lt"/>
              </a:rPr>
              <a:t>dest1.pipe(dest2)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38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BA210D-FEC5-42CE-B599-6502F8D6FB1A}"/>
              </a:ext>
            </a:extLst>
          </p:cNvPr>
          <p:cNvSpPr txBox="1"/>
          <p:nvPr/>
        </p:nvSpPr>
        <p:spPr>
          <a:xfrm>
            <a:off x="445476" y="1060939"/>
            <a:ext cx="10245969" cy="4616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400" dirty="0"/>
          </a:p>
          <a:p>
            <a:r>
              <a:rPr lang="en-US" sz="1400" dirty="0"/>
              <a:t>Due to their advantages, many Node.js core modules provide native stream handling capabilities, most notably:</a:t>
            </a:r>
          </a:p>
          <a:p>
            <a:endParaRPr lang="en-US" sz="1400" dirty="0"/>
          </a:p>
          <a:p>
            <a:r>
              <a:rPr lang="en-US" sz="1400" b="1" err="1">
                <a:solidFill>
                  <a:schemeClr val="accent1">
                    <a:lumMod val="50000"/>
                  </a:schemeClr>
                </a:solidFill>
              </a:rPr>
              <a:t>process.stdin</a:t>
            </a:r>
            <a:r>
              <a:rPr lang="en-US" sz="1400" dirty="0"/>
              <a:t> returns a stream connected to stdin</a:t>
            </a:r>
          </a:p>
          <a:p>
            <a:r>
              <a:rPr lang="en-US" sz="1400" b="1" err="1">
                <a:solidFill>
                  <a:schemeClr val="accent1">
                    <a:lumMod val="50000"/>
                  </a:schemeClr>
                </a:solidFill>
              </a:rPr>
              <a:t>process.stdout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/>
              <a:t>returns a stream connected to </a:t>
            </a:r>
            <a:r>
              <a:rPr lang="en-US" sz="1400" err="1"/>
              <a:t>stdout</a:t>
            </a:r>
            <a:endParaRPr lang="en-US" sz="1400"/>
          </a:p>
          <a:p>
            <a:r>
              <a:rPr lang="en-US" sz="1400" b="1" err="1">
                <a:solidFill>
                  <a:schemeClr val="accent1">
                    <a:lumMod val="50000"/>
                  </a:schemeClr>
                </a:solidFill>
              </a:rPr>
              <a:t>process.stderr</a:t>
            </a:r>
            <a:r>
              <a:rPr lang="en-US" sz="1400" dirty="0"/>
              <a:t> returns a stream connected to stderr</a:t>
            </a:r>
          </a:p>
          <a:p>
            <a:r>
              <a:rPr lang="en-US" sz="1400" b="1" err="1">
                <a:solidFill>
                  <a:schemeClr val="accent1">
                    <a:lumMod val="50000"/>
                  </a:schemeClr>
                </a:solidFill>
              </a:rPr>
              <a:t>fs.createReadStream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n-US" sz="1400" dirty="0"/>
              <a:t> creates a readable stream to a file</a:t>
            </a:r>
          </a:p>
          <a:p>
            <a:r>
              <a:rPr lang="en-US" sz="1400" b="1" err="1">
                <a:solidFill>
                  <a:schemeClr val="accent1">
                    <a:lumMod val="50000"/>
                  </a:schemeClr>
                </a:solidFill>
              </a:rPr>
              <a:t>fs.createWriteStream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n-US" sz="1400" dirty="0"/>
              <a:t> creates a writable stream to a file</a:t>
            </a:r>
          </a:p>
          <a:p>
            <a:r>
              <a:rPr lang="en-US" sz="1400" b="1" err="1">
                <a:solidFill>
                  <a:schemeClr val="accent1">
                    <a:lumMod val="50000"/>
                  </a:schemeClr>
                </a:solidFill>
              </a:rPr>
              <a:t>net.connect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() </a:t>
            </a:r>
            <a:r>
              <a:rPr lang="en-US" sz="1400" dirty="0"/>
              <a:t>initiates a stream-based connection</a:t>
            </a:r>
          </a:p>
          <a:p>
            <a:r>
              <a:rPr lang="en-US" sz="1400" b="1" err="1">
                <a:solidFill>
                  <a:schemeClr val="accent1">
                    <a:lumMod val="50000"/>
                  </a:schemeClr>
                </a:solidFill>
              </a:rPr>
              <a:t>http.request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n-US" sz="1400" dirty="0"/>
              <a:t> returns an instance of the </a:t>
            </a:r>
            <a:r>
              <a:rPr lang="en-US" sz="1400" err="1"/>
              <a:t>http.ClientRequest</a:t>
            </a:r>
            <a:r>
              <a:rPr lang="en-US" sz="1400" dirty="0"/>
              <a:t> class, which is a writable stream</a:t>
            </a:r>
          </a:p>
          <a:p>
            <a:r>
              <a:rPr lang="en-US" sz="1400" b="1" err="1">
                <a:solidFill>
                  <a:schemeClr val="accent1">
                    <a:lumMod val="50000"/>
                  </a:schemeClr>
                </a:solidFill>
              </a:rPr>
              <a:t>zlib.createGzip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n-US" sz="1400" dirty="0"/>
              <a:t> compress data using </a:t>
            </a:r>
            <a:r>
              <a:rPr lang="en-US" sz="1400" err="1"/>
              <a:t>gzip</a:t>
            </a:r>
            <a:r>
              <a:rPr lang="en-US" sz="1400" dirty="0"/>
              <a:t> (a compression algorithm) into a stream</a:t>
            </a:r>
          </a:p>
          <a:p>
            <a:r>
              <a:rPr lang="en-US" sz="1400" b="1" err="1">
                <a:solidFill>
                  <a:schemeClr val="accent1">
                    <a:lumMod val="50000"/>
                  </a:schemeClr>
                </a:solidFill>
              </a:rPr>
              <a:t>zlib.createGunzip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() </a:t>
            </a:r>
            <a:r>
              <a:rPr lang="en-US" sz="1400" dirty="0"/>
              <a:t>decompress a </a:t>
            </a:r>
            <a:r>
              <a:rPr lang="en-US" sz="1400" err="1"/>
              <a:t>gzip</a:t>
            </a:r>
            <a:r>
              <a:rPr lang="en-US" sz="1400" dirty="0"/>
              <a:t> stream.</a:t>
            </a:r>
          </a:p>
          <a:p>
            <a:r>
              <a:rPr lang="en-US" sz="1400" b="1" err="1">
                <a:solidFill>
                  <a:schemeClr val="accent1">
                    <a:lumMod val="50000"/>
                  </a:schemeClr>
                </a:solidFill>
              </a:rPr>
              <a:t>zlib.createDeflate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n-US" sz="1400" dirty="0"/>
              <a:t> compress data using deflate (a compression algorithm) into a stream</a:t>
            </a:r>
          </a:p>
          <a:p>
            <a:r>
              <a:rPr lang="en-US" sz="1400" b="1" err="1">
                <a:solidFill>
                  <a:schemeClr val="accent1">
                    <a:lumMod val="50000"/>
                  </a:schemeClr>
                </a:solidFill>
              </a:rPr>
              <a:t>zlib.createInflate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n-US" sz="1400" dirty="0"/>
              <a:t> decompress a deflate stream</a:t>
            </a:r>
          </a:p>
          <a:p>
            <a:endParaRPr lang="en-US" sz="1400" dirty="0"/>
          </a:p>
          <a:p>
            <a:r>
              <a:rPr lang="en-US" sz="1400" dirty="0"/>
              <a:t>There are four classes of streams:</a:t>
            </a: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Readable</a:t>
            </a:r>
            <a:r>
              <a:rPr lang="en-US" sz="1400" dirty="0"/>
              <a:t>: a stream you can pipe from, but not pipe into (you can receive data, but not send data to it). When you push data into a readable stream, it is buffered, until a consumer starts to read the data.</a:t>
            </a: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Writable</a:t>
            </a:r>
            <a:r>
              <a:rPr lang="en-US" sz="1400" dirty="0"/>
              <a:t>: a stream you can pipe into, but not pipe from (you can send data, but not receive from it)</a:t>
            </a: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Duplex</a:t>
            </a:r>
            <a:r>
              <a:rPr lang="en-US" sz="1400" dirty="0"/>
              <a:t>: a stream you can both pipe into and pipe from, basically a combination of a Readable and Writable stream</a:t>
            </a: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Transform</a:t>
            </a:r>
            <a:r>
              <a:rPr lang="en-US" sz="1400" dirty="0"/>
              <a:t>: a Transform stream is </a:t>
            </a:r>
            <a:r>
              <a:rPr lang="en-US" sz="1400"/>
              <a:t>similar to</a:t>
            </a:r>
            <a:r>
              <a:rPr lang="en-US" sz="1400" dirty="0"/>
              <a:t> a Duplex, but the output is a transform of its input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4009AB-EF7E-47D6-9942-15D961B2D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86" y="3908"/>
            <a:ext cx="9810604" cy="1216024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Streams-powered Node.js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3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4D5E38-D46B-460F-B0AC-61C746201E84}"/>
              </a:ext>
            </a:extLst>
          </p:cNvPr>
          <p:cNvSpPr txBox="1"/>
          <p:nvPr/>
        </p:nvSpPr>
        <p:spPr>
          <a:xfrm>
            <a:off x="318477" y="289170"/>
            <a:ext cx="2411049" cy="5786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How to create a readable stream</a:t>
            </a:r>
          </a:p>
          <a:p>
            <a:endParaRPr lang="en-US" dirty="0"/>
          </a:p>
          <a:p>
            <a:r>
              <a:rPr lang="en-US" sz="1400"/>
              <a:t>We get the Readable stream from the stream module, and we initialize it and implement the readable._read() method.</a:t>
            </a:r>
          </a:p>
          <a:p>
            <a:endParaRPr lang="en-US"/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const Stream = require('stream')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const readableStream = new Stream.Readable()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/>
              <a:t>then implement _read:</a:t>
            </a:r>
            <a:endParaRPr lang="en-US" sz="1200" dirty="0"/>
          </a:p>
          <a:p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readableStream._read = () =&gt; {}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/>
              <a:t>You can also implement _read using the read option:</a:t>
            </a:r>
          </a:p>
          <a:p>
            <a:endParaRPr lang="en-US"/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const readableStream = new Stream.Readable({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  read() {}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})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Now that the stream is initialized, we can send data to it: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readableStream.push('hi!')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readableStream.push('ho!')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5770D-DDAF-482E-A332-C9297F7B99F8}"/>
              </a:ext>
            </a:extLst>
          </p:cNvPr>
          <p:cNvSpPr txBox="1"/>
          <p:nvPr/>
        </p:nvSpPr>
        <p:spPr>
          <a:xfrm>
            <a:off x="2721707" y="259862"/>
            <a:ext cx="2117971" cy="5386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How to create a writable stream</a:t>
            </a:r>
          </a:p>
          <a:p>
            <a:endParaRPr lang="en-US" dirty="0"/>
          </a:p>
          <a:p>
            <a:r>
              <a:rPr lang="en-US" sz="1400"/>
              <a:t>To create a writable stream we extend the base Writable object, and we implement its _write() method.</a:t>
            </a:r>
          </a:p>
          <a:p>
            <a:endParaRPr lang="en-US"/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const Stream = require('stream')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const writableStream = new Stream.Writable()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/>
              <a:t>then implement _write:</a:t>
            </a:r>
            <a:endParaRPr lang="en-US" sz="1400" dirty="0"/>
          </a:p>
          <a:p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writableStream._write = (chunk, encoding, next) =&gt; {  console.log(chunk.toString())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  next()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/>
              <a:t>You can now pipe a readable stream in:</a:t>
            </a:r>
          </a:p>
          <a:p>
            <a:endParaRPr lang="en-US"/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process.stdin.pipe(writableStream)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F3D7AA-9710-4FA0-9643-88DF5ABF115A}"/>
              </a:ext>
            </a:extLst>
          </p:cNvPr>
          <p:cNvSpPr txBox="1"/>
          <p:nvPr/>
        </p:nvSpPr>
        <p:spPr>
          <a:xfrm>
            <a:off x="4831862" y="259862"/>
            <a:ext cx="2303586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How to get data from a readable stream</a:t>
            </a:r>
          </a:p>
          <a:p>
            <a:endParaRPr lang="en-US" b="1" dirty="0"/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const Stream = require('stream')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const readableStream = new Stream.Readable({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  read() {}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})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const writableStream = new Stream.Writable()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writableStream._write = (chunk, encoding, next) =&gt; {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  console.log(chunk.toString())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  next()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readableStream.pipe(writableStream)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readableStream.push('hi!')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readableStream.push('ho!')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/>
              <a:t>You can also consume a readable stream directly, using the readable event:</a:t>
            </a:r>
          </a:p>
          <a:p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readableStream.on('readable', () =&gt; {  console.log(readableStream.read())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})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31C3E-C4E6-4818-B33F-9F624EC5BF57}"/>
              </a:ext>
            </a:extLst>
          </p:cNvPr>
          <p:cNvSpPr txBox="1"/>
          <p:nvPr/>
        </p:nvSpPr>
        <p:spPr>
          <a:xfrm>
            <a:off x="7127630" y="259862"/>
            <a:ext cx="2303585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How to send data to a writable stream</a:t>
            </a:r>
          </a:p>
          <a:p>
            <a:endParaRPr lang="en-US" sz="1400" dirty="0"/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writableStream.write('hey!\n')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/>
              <a:t>Signaling a writable stream that you </a:t>
            </a:r>
            <a:r>
              <a:rPr lang="en-US" sz="1400"/>
              <a:t>ended writing : Use the end()</a:t>
            </a:r>
            <a:endParaRPr lang="en-US" sz="1400" dirty="0"/>
          </a:p>
          <a:p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const Stream = require('stream')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const readableStream = new Stream.Readable({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  read() {}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})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const writableStream = new Stream.Writable()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writableStream._write = (chunk, encoding, next) =&gt; {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  console.log(chunk.toString())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  next()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readableStream.pipe(writableStream)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readableStream.push('hi!')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readableStream.push('ho!')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writableStream.end()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EE40B-2683-4FF2-AD82-72861F1E444C}"/>
              </a:ext>
            </a:extLst>
          </p:cNvPr>
          <p:cNvSpPr txBox="1"/>
          <p:nvPr/>
        </p:nvSpPr>
        <p:spPr>
          <a:xfrm>
            <a:off x="9423399" y="259861"/>
            <a:ext cx="2508738" cy="52322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How to create a transform stream</a:t>
            </a:r>
          </a:p>
          <a:p>
            <a:endParaRPr lang="en-US" dirty="0"/>
          </a:p>
          <a:p>
            <a:r>
              <a:rPr lang="en-US" sz="1400"/>
              <a:t>We get the Transform stream from the stream module, and we initialize it and implement the transform._transform() method.</a:t>
            </a:r>
          </a:p>
          <a:p>
            <a:endParaRPr lang="en-US"/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const { Transform } = require('stream')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const TransformStream = new Transform();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/>
              <a:t>then implement _transform:</a:t>
            </a:r>
            <a:endParaRPr lang="en-US" sz="1400" dirty="0"/>
          </a:p>
          <a:p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TransformStream._transform = (chunk, encoding, callback) =&gt; {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  console.log(chunk.toString().toUpperCase());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  callback();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/>
              <a:t>Pipe readable stream:</a:t>
            </a:r>
          </a:p>
          <a:p>
            <a:endParaRPr lang="en-US"/>
          </a:p>
          <a:p>
            <a:r>
              <a:rPr lang="en-US" sz="1400" b="1">
                <a:solidFill>
                  <a:schemeClr val="accent1">
                    <a:lumMod val="50000"/>
                  </a:schemeClr>
                </a:solidFill>
              </a:rPr>
              <a:t>process.stdin.pipe(TransformStream);</a:t>
            </a:r>
          </a:p>
        </p:txBody>
      </p:sp>
    </p:spTree>
    <p:extLst>
      <p:ext uri="{BB962C8B-B14F-4D97-AF65-F5344CB8AC3E}">
        <p14:creationId xmlns:p14="http://schemas.microsoft.com/office/powerpoint/2010/main" val="316491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66253B-6D6C-4FD7-9A8F-A063BDAD6FF7}"/>
              </a:ext>
            </a:extLst>
          </p:cNvPr>
          <p:cNvSpPr txBox="1"/>
          <p:nvPr/>
        </p:nvSpPr>
        <p:spPr>
          <a:xfrm>
            <a:off x="543169" y="2270732"/>
            <a:ext cx="3554045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emitter.addListener()</a:t>
            </a:r>
            <a:endParaRPr lang="en-US"/>
          </a:p>
          <a:p>
            <a:r>
              <a:rPr lang="en-US" sz="1200">
                <a:ea typeface="+mn-lt"/>
                <a:cs typeface="+mn-lt"/>
              </a:rPr>
              <a:t>Alias for emitter.on()</a:t>
            </a:r>
          </a:p>
          <a:p>
            <a:r>
              <a:rPr lang="en-US" sz="1400" b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emitter.emit()</a:t>
            </a:r>
          </a:p>
          <a:p>
            <a:r>
              <a:rPr lang="en-US" sz="1200">
                <a:solidFill>
                  <a:srgbClr val="000000"/>
                </a:solidFill>
                <a:ea typeface="+mn-lt"/>
                <a:cs typeface="+mn-lt"/>
              </a:rPr>
              <a:t>Emits an event. It synchronously calls every event listener in the order they were registered.</a:t>
            </a:r>
          </a:p>
          <a:p>
            <a:r>
              <a:rPr lang="en-US" sz="1400" b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emitter.eventNames()</a:t>
            </a:r>
          </a:p>
          <a:p>
            <a:r>
              <a:rPr lang="en-US" sz="1200">
                <a:ea typeface="+mn-lt"/>
                <a:cs typeface="+mn-lt"/>
              </a:rPr>
              <a:t>Return an array of strings that represent the events registered on the current EventEmitter object:</a:t>
            </a:r>
            <a:endParaRPr lang="en-US"/>
          </a:p>
          <a:p>
            <a:r>
              <a:rPr lang="en-US" sz="1200">
                <a:ea typeface="+mn-lt"/>
                <a:cs typeface="+mn-lt"/>
              </a:rPr>
              <a:t>door.eventNames()</a:t>
            </a:r>
            <a:endParaRPr lang="en-US"/>
          </a:p>
          <a:p>
            <a:r>
              <a:rPr lang="en-US" sz="1400" b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emitter.getMaxListeners()</a:t>
            </a:r>
          </a:p>
          <a:p>
            <a:r>
              <a:rPr lang="en-US" sz="1200">
                <a:ea typeface="+mn-lt"/>
                <a:cs typeface="+mn-lt"/>
              </a:rPr>
              <a:t>Get the maximum amount of listeners one can add to an EventEmitter object, which defaults to 10 but can be increased or lowered by using setMaxListeners()</a:t>
            </a:r>
            <a:endParaRPr lang="en-US"/>
          </a:p>
          <a:p>
            <a:r>
              <a:rPr lang="en-US" sz="1200">
                <a:ea typeface="+mn-lt"/>
                <a:cs typeface="+mn-lt"/>
              </a:rPr>
              <a:t>door.getMaxListeners()</a:t>
            </a:r>
            <a:endParaRPr lang="en-US"/>
          </a:p>
          <a:p>
            <a:r>
              <a:rPr lang="en-US" sz="1400" b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emitter.listenerCount()</a:t>
            </a:r>
          </a:p>
          <a:p>
            <a:r>
              <a:rPr lang="en-US" sz="1200"/>
              <a:t>Get the count of listeners of the event passed as parameter:</a:t>
            </a:r>
          </a:p>
          <a:p>
            <a:r>
              <a:rPr lang="en-US" sz="1200"/>
              <a:t>door.listenerCount('open')</a:t>
            </a:r>
          </a:p>
          <a:p>
            <a:r>
              <a:rPr lang="en-US" sz="1400" b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emitter.listeners()</a:t>
            </a:r>
          </a:p>
          <a:p>
            <a:r>
              <a:rPr lang="en-US" sz="1200"/>
              <a:t>Gets an array of listeners of the event passed as parameter:</a:t>
            </a:r>
          </a:p>
          <a:p>
            <a:r>
              <a:rPr lang="en-US" sz="1200"/>
              <a:t>door.listeners('open')</a:t>
            </a:r>
            <a:endParaRPr lang="en-US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45CDB3-6D42-4606-B85F-E9CD2B1DCC55}"/>
              </a:ext>
            </a:extLst>
          </p:cNvPr>
          <p:cNvSpPr txBox="1"/>
          <p:nvPr/>
        </p:nvSpPr>
        <p:spPr>
          <a:xfrm>
            <a:off x="572477" y="728785"/>
            <a:ext cx="10158045" cy="15388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Segoe UI"/>
              </a:rPr>
              <a:t>The events module provides us the EventEmitter class, which is key to working with events in Node.js.​</a:t>
            </a:r>
            <a:r>
              <a:rPr lang="en-US">
                <a:cs typeface="Segoe UI"/>
              </a:rPr>
              <a:t>​</a:t>
            </a:r>
            <a:endParaRPr lang="en-US"/>
          </a:p>
          <a:p>
            <a:r>
              <a:rPr lang="en-US" sz="1200" b="1">
                <a:solidFill>
                  <a:srgbClr val="0E487A"/>
                </a:solidFill>
                <a:cs typeface="Segoe UI"/>
              </a:rPr>
              <a:t>const EventEmitter = require('events')</a:t>
            </a:r>
            <a:r>
              <a:rPr lang="en-US" sz="1200">
                <a:cs typeface="Segoe UI"/>
              </a:rPr>
              <a:t>​</a:t>
            </a:r>
          </a:p>
          <a:p>
            <a:r>
              <a:rPr lang="en-US" sz="1200" b="1">
                <a:solidFill>
                  <a:srgbClr val="0E487A"/>
                </a:solidFill>
                <a:cs typeface="Segoe UI"/>
              </a:rPr>
              <a:t>const door = new EventEmitter()</a:t>
            </a:r>
            <a:r>
              <a:rPr lang="en-US" sz="1200">
                <a:cs typeface="Segoe UI"/>
              </a:rPr>
              <a:t>​</a:t>
            </a:r>
            <a:r>
              <a:rPr lang="en-US">
                <a:cs typeface="Segoe UI"/>
              </a:rPr>
              <a:t>​</a:t>
            </a:r>
          </a:p>
          <a:p>
            <a:r>
              <a:rPr lang="en-US">
                <a:cs typeface="Segoe UI"/>
              </a:rPr>
              <a:t>The event listener has these in-built events:​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cs typeface="Arial"/>
              </a:rPr>
              <a:t>newListener when a listener is added​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cs typeface="Arial"/>
              </a:rPr>
              <a:t>removeListener when a listener is removed​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24F0B-FF66-4388-9DB5-21B7DCEDA40F}"/>
              </a:ext>
            </a:extLst>
          </p:cNvPr>
          <p:cNvSpPr txBox="1"/>
          <p:nvPr/>
        </p:nvSpPr>
        <p:spPr>
          <a:xfrm>
            <a:off x="4421554" y="2238017"/>
            <a:ext cx="3202353" cy="4616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emitter.off()</a:t>
            </a:r>
          </a:p>
          <a:p>
            <a:r>
              <a:rPr lang="en-US" sz="1200">
                <a:solidFill>
                  <a:srgbClr val="2C3437"/>
                </a:solidFill>
                <a:latin typeface="Bembo"/>
                <a:ea typeface="Open Sans"/>
                <a:cs typeface="Open Sans"/>
              </a:rPr>
              <a:t>Alias for emitter.removeListener() added in Node.js 10</a:t>
            </a:r>
          </a:p>
          <a:p>
            <a:r>
              <a:rPr lang="en-US" sz="1400" b="1">
                <a:solidFill>
                  <a:schemeClr val="accent1">
                    <a:lumMod val="50000"/>
                  </a:schemeClr>
                </a:solidFill>
                <a:latin typeface="Bembo"/>
                <a:ea typeface="Open Sans"/>
                <a:cs typeface="Open Sans"/>
              </a:rPr>
              <a:t>emitter.on()</a:t>
            </a:r>
          </a:p>
          <a:p>
            <a:r>
              <a:rPr lang="en-US" sz="1200">
                <a:solidFill>
                  <a:srgbClr val="2C3437"/>
                </a:solidFill>
                <a:latin typeface="Bembo"/>
                <a:ea typeface="Open Sans"/>
                <a:cs typeface="Open Sans"/>
              </a:rPr>
              <a:t>Adds a callback function that's called when an event is emitted.</a:t>
            </a:r>
          </a:p>
          <a:p>
            <a:r>
              <a:rPr lang="en-US" sz="1200">
                <a:solidFill>
                  <a:srgbClr val="2C3437"/>
                </a:solidFill>
                <a:latin typeface="Bembo"/>
                <a:ea typeface="Open Sans"/>
                <a:cs typeface="Open Sans"/>
              </a:rPr>
              <a:t>door.on('open', () =&gt; { console.log('Door was opened') })</a:t>
            </a:r>
          </a:p>
          <a:p>
            <a:r>
              <a:rPr lang="en-US" sz="1400" b="1">
                <a:solidFill>
                  <a:schemeClr val="accent1">
                    <a:lumMod val="50000"/>
                  </a:schemeClr>
                </a:solidFill>
                <a:latin typeface="Bembo"/>
                <a:ea typeface="Open Sans"/>
                <a:cs typeface="Open Sans"/>
              </a:rPr>
              <a:t>emitter.once()</a:t>
            </a:r>
          </a:p>
          <a:p>
            <a:r>
              <a:rPr lang="en-US" sz="1200">
                <a:solidFill>
                  <a:srgbClr val="2C3437"/>
                </a:solidFill>
                <a:latin typeface="Bembo"/>
                <a:ea typeface="Open Sans"/>
                <a:cs typeface="Open Sans"/>
              </a:rPr>
              <a:t>Adds a callback function that's called when an event is emitted for the first time after registering this. This callback is only going to be called once, never again.</a:t>
            </a:r>
            <a:endParaRPr lang="en-US" sz="1200">
              <a:latin typeface="Bembo"/>
            </a:endParaRPr>
          </a:p>
          <a:p>
            <a:endParaRPr lang="en-US" sz="1200" dirty="0">
              <a:solidFill>
                <a:srgbClr val="2C3437"/>
              </a:solidFill>
              <a:latin typeface="Bembo"/>
              <a:ea typeface="Open Sans"/>
              <a:cs typeface="Open Sans"/>
            </a:endParaRPr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Bembo"/>
                <a:ea typeface="Open Sans"/>
                <a:cs typeface="Open Sans"/>
              </a:rPr>
              <a:t>const EventEmitter = require('events') const ee = new EventEmitter() ee.once('my-event', () =&gt; { //call callback function once })</a:t>
            </a:r>
          </a:p>
          <a:p>
            <a:endParaRPr lang="en-US" sz="1200" b="1" dirty="0">
              <a:solidFill>
                <a:schemeClr val="accent1">
                  <a:lumMod val="50000"/>
                </a:schemeClr>
              </a:solidFill>
              <a:latin typeface="Bembo"/>
              <a:ea typeface="Open Sans"/>
              <a:cs typeface="Open Sans"/>
            </a:endParaRPr>
          </a:p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Bembo"/>
                <a:ea typeface="Open Sans"/>
                <a:cs typeface="Open Sans"/>
              </a:rPr>
              <a:t>emitter.prependListener()</a:t>
            </a:r>
            <a:endParaRPr lang="en-US" sz="1200">
              <a:ea typeface="+mn-lt"/>
              <a:cs typeface="+mn-lt"/>
            </a:endParaRPr>
          </a:p>
          <a:p>
            <a:r>
              <a:rPr lang="en-US" sz="1200">
                <a:solidFill>
                  <a:srgbClr val="2C3437"/>
                </a:solidFill>
                <a:latin typeface="Bembo"/>
                <a:ea typeface="Open Sans"/>
                <a:cs typeface="Open Sans"/>
              </a:rPr>
              <a:t>When you add a listener using on or addListener, it's added last in the queue of listeners, and called last. Using prependListener it's added, and called, before other listeners.</a:t>
            </a:r>
            <a:endParaRPr lang="en-US" sz="1200">
              <a:ea typeface="+mn-lt"/>
              <a:cs typeface="+mn-lt"/>
            </a:endParaRPr>
          </a:p>
          <a:p>
            <a:endParaRPr lang="en-US" sz="1200" b="1" dirty="0">
              <a:solidFill>
                <a:schemeClr val="accent1">
                  <a:lumMod val="50000"/>
                </a:schemeClr>
              </a:solidFill>
              <a:latin typeface="Bembo"/>
              <a:ea typeface="Open Sans"/>
              <a:cs typeface="Open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407106-E207-4DEC-8D7D-C226E75EBFD6}"/>
              </a:ext>
            </a:extLst>
          </p:cNvPr>
          <p:cNvSpPr txBox="1"/>
          <p:nvPr/>
        </p:nvSpPr>
        <p:spPr>
          <a:xfrm>
            <a:off x="8081381" y="2273459"/>
            <a:ext cx="3251200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accent1">
                    <a:lumMod val="50000"/>
                  </a:schemeClr>
                </a:solidFill>
                <a:latin typeface="Bembo"/>
                <a:ea typeface="Open Sans"/>
                <a:cs typeface="Open Sans"/>
              </a:rPr>
              <a:t>emitter.prependOnceListener()</a:t>
            </a:r>
            <a:endParaRPr lang="en-US"/>
          </a:p>
          <a:p>
            <a:r>
              <a:rPr lang="en-US" sz="1200">
                <a:solidFill>
                  <a:srgbClr val="2C3437"/>
                </a:solidFill>
                <a:latin typeface="Bembo"/>
                <a:ea typeface="Open Sans"/>
                <a:cs typeface="Open Sans"/>
              </a:rPr>
              <a:t>When you add a listener using once, it's added last in the queue of listeners, and called last. Using prependOnceListener it's added, and called, before other listeners.</a:t>
            </a:r>
          </a:p>
          <a:p>
            <a:r>
              <a:rPr lang="en-US" sz="1400" b="1">
                <a:solidFill>
                  <a:schemeClr val="accent1">
                    <a:lumMod val="50000"/>
                  </a:schemeClr>
                </a:solidFill>
                <a:latin typeface="Bembo"/>
                <a:ea typeface="Open Sans"/>
                <a:cs typeface="Open Sans"/>
              </a:rPr>
              <a:t>emitter.removeAllListeners()</a:t>
            </a:r>
          </a:p>
          <a:p>
            <a:r>
              <a:rPr lang="en-US" sz="1200">
                <a:solidFill>
                  <a:srgbClr val="2C3437"/>
                </a:solidFill>
                <a:latin typeface="Bembo"/>
                <a:ea typeface="Open Sans"/>
                <a:cs typeface="Open Sans"/>
              </a:rPr>
              <a:t>Removes all listeners of an EventEmitter object listening to a specific event:</a:t>
            </a:r>
          </a:p>
          <a:p>
            <a:r>
              <a:rPr lang="en-US" sz="1200">
                <a:solidFill>
                  <a:srgbClr val="2C3437"/>
                </a:solidFill>
                <a:latin typeface="Bembo"/>
                <a:ea typeface="Open Sans"/>
                <a:cs typeface="Open Sans"/>
              </a:rPr>
              <a:t>door.removeAllListeners('open')</a:t>
            </a:r>
          </a:p>
          <a:p>
            <a:r>
              <a:rPr lang="en-US" sz="1400" b="1">
                <a:solidFill>
                  <a:schemeClr val="accent1">
                    <a:lumMod val="50000"/>
                  </a:schemeClr>
                </a:solidFill>
                <a:latin typeface="Bembo"/>
                <a:ea typeface="Open Sans"/>
                <a:cs typeface="Open Sans"/>
              </a:rPr>
              <a:t>emitter.removeListener()</a:t>
            </a:r>
          </a:p>
          <a:p>
            <a:r>
              <a:rPr lang="en-US" sz="1200">
                <a:solidFill>
                  <a:srgbClr val="2C3437"/>
                </a:solidFill>
                <a:latin typeface="Bembo"/>
                <a:ea typeface="Open Sans"/>
                <a:cs typeface="Open Sans"/>
              </a:rPr>
              <a:t>Remove a specific listener. You can do this by saving the callback function to a variable, when added, so you can reference it later:</a:t>
            </a:r>
          </a:p>
          <a:p>
            <a:r>
              <a:rPr lang="en-US" sz="1200">
                <a:solidFill>
                  <a:srgbClr val="2C3437"/>
                </a:solidFill>
                <a:latin typeface="Bembo"/>
                <a:ea typeface="Open Sans"/>
                <a:cs typeface="Open Sans"/>
              </a:rPr>
              <a:t>const doSomething = () =&gt; {} door.on('open', doSomething) door.removeListener('open', doSomething)</a:t>
            </a:r>
          </a:p>
          <a:p>
            <a:r>
              <a:rPr lang="en-US" sz="1400" b="1">
                <a:solidFill>
                  <a:schemeClr val="accent1">
                    <a:lumMod val="50000"/>
                  </a:schemeClr>
                </a:solidFill>
                <a:latin typeface="Bembo"/>
                <a:ea typeface="Open Sans"/>
                <a:cs typeface="Open Sans"/>
              </a:rPr>
              <a:t>emitter.setMaxListeners()</a:t>
            </a:r>
          </a:p>
          <a:p>
            <a:r>
              <a:rPr lang="en-US" sz="1200">
                <a:solidFill>
                  <a:srgbClr val="2C3437"/>
                </a:solidFill>
                <a:latin typeface="Bembo"/>
                <a:ea typeface="Open Sans"/>
                <a:cs typeface="Open Sans"/>
              </a:rPr>
              <a:t>Sets the maximum amount of listeners one can add to an EventEmitter object, which defaults to 10 but can be increased or lowered.</a:t>
            </a:r>
          </a:p>
          <a:p>
            <a:r>
              <a:rPr lang="en-US" sz="1200">
                <a:solidFill>
                  <a:srgbClr val="2C3437"/>
                </a:solidFill>
                <a:latin typeface="Bembo"/>
                <a:ea typeface="Open Sans"/>
                <a:cs typeface="Open Sans"/>
              </a:rPr>
              <a:t>door.setMaxListeners(50)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F440939-3A5E-4CA0-BAFB-CB7FBC01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186" y="-93784"/>
            <a:ext cx="9810604" cy="1216024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EVENTS MODULE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BF71-6F77-470A-9E80-46B345F1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Batang"/>
              </a:rPr>
              <a:t>EVENT EMITTER SAMPLE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B2464-D614-4728-8A21-DF486406B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var emitter = require('events').EventEmitter;
function LoopProcessor(num) {
    var e = new emitter();    
    setTimeout(function () {        
        for (var i = 1; i &lt;= num; i++) {
            e.emit('BeforeProcess', i);            
</a:t>
            </a:r>
            <a:r>
              <a:rPr lang="en-US" sz="1200" b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            console.log('Processing number:' + i);  //Business Logic          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
            e.emit('AfterProcess', i);
        }
    }
    , 2000)    
    return e;
}
var lp = LoopProcessor(3);
lp.on('BeforeProcess', function (data) {
    console.log('About to start the process for ' + data);
});
lp.on('AfterProcess', function (data) {
    console.log('Completed processing ' + data);
});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434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BF71-6F77-470A-9E80-46B345F1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Batang"/>
              </a:rPr>
              <a:t>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B2464-D614-4728-8A21-DF486406B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AutoNum type="arabicPeriod"/>
            </a:pPr>
            <a:r>
              <a:rPr lang="en-US" sz="1200">
                <a:solidFill>
                  <a:schemeClr val="tx1"/>
                </a:solidFill>
                <a:ea typeface="Batang"/>
              </a:rPr>
              <a:t>Read food.json file using readstream within your local folder.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/>
            <a:r>
              <a:rPr lang="en-US" sz="1200">
                <a:solidFill>
                  <a:schemeClr val="tx1"/>
                </a:solidFill>
                <a:ea typeface="Batang"/>
              </a:rPr>
              <a:t>    [{dish:"Biriyani", price: 250, type: "non-veg", qty : "1"},...]</a:t>
            </a:r>
            <a:endParaRPr lang="en-US" sz="1200" dirty="0">
              <a:solidFill>
                <a:schemeClr val="tx1"/>
              </a:solidFill>
              <a:ea typeface="Batang"/>
            </a:endParaRPr>
          </a:p>
          <a:p>
            <a:pPr>
              <a:buAutoNum type="arabicPeriod"/>
            </a:pPr>
            <a:r>
              <a:rPr lang="en-US" sz="1200">
                <a:solidFill>
                  <a:schemeClr val="tx1"/>
                </a:solidFill>
                <a:ea typeface="Batang"/>
              </a:rPr>
              <a:t>Add a new food entry using writestream to you json object like {dish:"fish curry", price: 350, type: "non-veg", qty : "2"}</a:t>
            </a:r>
            <a:endParaRPr lang="en-US" sz="1200" dirty="0">
              <a:solidFill>
                <a:schemeClr val="tx1"/>
              </a:solidFill>
              <a:ea typeface="Batang"/>
            </a:endParaRPr>
          </a:p>
          <a:p>
            <a:pPr>
              <a:buAutoNum type="arabicPeriod"/>
            </a:pPr>
            <a:r>
              <a:rPr lang="en-US" sz="1200">
                <a:solidFill>
                  <a:schemeClr val="tx1"/>
                </a:solidFill>
                <a:ea typeface="Batang"/>
              </a:rPr>
              <a:t>Use stream transform to change all the types to upper case I.e. non-veg to NON-VEG</a:t>
            </a:r>
            <a:endParaRPr lang="en-US"/>
          </a:p>
          <a:p>
            <a:pPr>
              <a:buAutoNum type="arabicPeriod"/>
            </a:pPr>
            <a:r>
              <a:rPr lang="en-US" sz="1200">
                <a:solidFill>
                  <a:schemeClr val="tx1"/>
                </a:solidFill>
                <a:ea typeface="Batang"/>
              </a:rPr>
              <a:t>Zip the file and store it in a different location.</a:t>
            </a:r>
            <a:endParaRPr lang="en-US" sz="1200" dirty="0">
              <a:solidFill>
                <a:schemeClr val="tx1"/>
              </a:solidFill>
              <a:ea typeface="Batang"/>
            </a:endParaRPr>
          </a:p>
          <a:p>
            <a:pPr marL="0" indent="0">
              <a:buNone/>
            </a:pPr>
            <a:endParaRPr lang="en-US" sz="1200" dirty="0">
              <a:solidFill>
                <a:schemeClr val="tx1"/>
              </a:solidFill>
              <a:ea typeface="Batang"/>
            </a:endParaRPr>
          </a:p>
        </p:txBody>
      </p:sp>
    </p:spTree>
    <p:extLst>
      <p:ext uri="{BB962C8B-B14F-4D97-AF65-F5344CB8AC3E}">
        <p14:creationId xmlns:p14="http://schemas.microsoft.com/office/powerpoint/2010/main" val="177475936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RegularSeedRightStep">
      <a:dk1>
        <a:srgbClr val="000000"/>
      </a:dk1>
      <a:lt1>
        <a:srgbClr val="FFFFFF"/>
      </a:lt1>
      <a:dk2>
        <a:srgbClr val="301B29"/>
      </a:dk2>
      <a:lt2>
        <a:srgbClr val="F3F2F0"/>
      </a:lt2>
      <a:accent1>
        <a:srgbClr val="298FE7"/>
      </a:accent1>
      <a:accent2>
        <a:srgbClr val="263BD8"/>
      </a:accent2>
      <a:accent3>
        <a:srgbClr val="6129E7"/>
      </a:accent3>
      <a:accent4>
        <a:srgbClr val="9F17D5"/>
      </a:accent4>
      <a:accent5>
        <a:srgbClr val="E729CE"/>
      </a:accent5>
      <a:accent6>
        <a:srgbClr val="D5176D"/>
      </a:accent6>
      <a:hlink>
        <a:srgbClr val="BF7A3F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ArchiveVTI</vt:lpstr>
      <vt:lpstr>Day 4</vt:lpstr>
      <vt:lpstr>What are Streams?</vt:lpstr>
      <vt:lpstr>Why STREAMS</vt:lpstr>
      <vt:lpstr>Streams-powered Node.js APIs</vt:lpstr>
      <vt:lpstr>PowerPoint Presentation</vt:lpstr>
      <vt:lpstr>EVENTS MODULE</vt:lpstr>
      <vt:lpstr>EVENT EMITTER SAMPLE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 </dc:title>
  <dc:creator/>
  <cp:lastModifiedBy/>
  <cp:revision>307</cp:revision>
  <dcterms:created xsi:type="dcterms:W3CDTF">2021-06-29T04:41:01Z</dcterms:created>
  <dcterms:modified xsi:type="dcterms:W3CDTF">2021-07-10T12:41:13Z</dcterms:modified>
</cp:coreProperties>
</file>