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9CCEF-D340-D59A-CDEE-69B58466A783}" v="2777" dt="2021-07-19T14:53:03.670"/>
    <p1510:client id="{281669DF-D0BB-6399-E91D-5B86FEB26009}" v="29" dt="2021-07-25T15:54:40.801"/>
    <p1510:client id="{367745EB-BAE6-4813-860E-E9B283395130}" v="2" dt="2022-02-25T03:48:12.536"/>
    <p1510:client id="{7A93CF6D-C1B7-8D2A-1BD4-A16C1531E20F}" v="559" dt="2021-07-13T03:28:08.745"/>
    <p1510:client id="{8FE9E967-6B3B-40F8-AC9F-C2554BCF3686}" v="7" dt="2022-02-27T03:41:07.761"/>
    <p1510:client id="{A4B26439-94BB-4ACD-85F0-42C5D8CE19F4}" v="29" dt="2021-07-01T09:50:16.916"/>
    <p1510:client id="{A57084C2-DD3E-17EF-8EA8-BFA569626864}" v="6" dt="2021-07-24T12:41:24.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arshi Nag Biswas" userId="S::soumarshi.biswas@nirman.io::36c65ff0-bfd8-4465-be95-9cdbb0a2b59d" providerId="AD" clId="Web-{7A93CF6D-C1B7-8D2A-1BD4-A16C1531E20F}"/>
    <pc:docChg chg="addSld modSld">
      <pc:chgData name="Soumarshi Nag Biswas" userId="S::soumarshi.biswas@nirman.io::36c65ff0-bfd8-4465-be95-9cdbb0a2b59d" providerId="AD" clId="Web-{7A93CF6D-C1B7-8D2A-1BD4-A16C1531E20F}" dt="2021-07-13T03:28:08.745" v="356" actId="1076"/>
      <pc:docMkLst>
        <pc:docMk/>
      </pc:docMkLst>
      <pc:sldChg chg="modSp new">
        <pc:chgData name="Soumarshi Nag Biswas" userId="S::soumarshi.biswas@nirman.io::36c65ff0-bfd8-4465-be95-9cdbb0a2b59d" providerId="AD" clId="Web-{7A93CF6D-C1B7-8D2A-1BD4-A16C1531E20F}" dt="2021-07-12T14:32:56.471" v="13" actId="20577"/>
        <pc:sldMkLst>
          <pc:docMk/>
          <pc:sldMk cId="3637248696" sldId="257"/>
        </pc:sldMkLst>
        <pc:spChg chg="mod">
          <ac:chgData name="Soumarshi Nag Biswas" userId="S::soumarshi.biswas@nirman.io::36c65ff0-bfd8-4465-be95-9cdbb0a2b59d" providerId="AD" clId="Web-{7A93CF6D-C1B7-8D2A-1BD4-A16C1531E20F}" dt="2021-07-12T14:32:19.735" v="7" actId="20577"/>
          <ac:spMkLst>
            <pc:docMk/>
            <pc:sldMk cId="3637248696" sldId="257"/>
            <ac:spMk id="2" creationId="{BE91CE8D-9AEC-4DC0-B729-46592C38DDE3}"/>
          </ac:spMkLst>
        </pc:spChg>
        <pc:spChg chg="mod">
          <ac:chgData name="Soumarshi Nag Biswas" userId="S::soumarshi.biswas@nirman.io::36c65ff0-bfd8-4465-be95-9cdbb0a2b59d" providerId="AD" clId="Web-{7A93CF6D-C1B7-8D2A-1BD4-A16C1531E20F}" dt="2021-07-12T14:32:56.471" v="13" actId="20577"/>
          <ac:spMkLst>
            <pc:docMk/>
            <pc:sldMk cId="3637248696" sldId="257"/>
            <ac:spMk id="3" creationId="{92FCDBAA-1EF1-4F5B-80E6-0359ACF7BE61}"/>
          </ac:spMkLst>
        </pc:spChg>
      </pc:sldChg>
      <pc:sldChg chg="addSp modSp new">
        <pc:chgData name="Soumarshi Nag Biswas" userId="S::soumarshi.biswas@nirman.io::36c65ff0-bfd8-4465-be95-9cdbb0a2b59d" providerId="AD" clId="Web-{7A93CF6D-C1B7-8D2A-1BD4-A16C1531E20F}" dt="2021-07-12T14:37:03.528" v="58" actId="20577"/>
        <pc:sldMkLst>
          <pc:docMk/>
          <pc:sldMk cId="1281280025" sldId="258"/>
        </pc:sldMkLst>
        <pc:spChg chg="mod">
          <ac:chgData name="Soumarshi Nag Biswas" userId="S::soumarshi.biswas@nirman.io::36c65ff0-bfd8-4465-be95-9cdbb0a2b59d" providerId="AD" clId="Web-{7A93CF6D-C1B7-8D2A-1BD4-A16C1531E20F}" dt="2021-07-12T14:33:24.847" v="20" actId="20577"/>
          <ac:spMkLst>
            <pc:docMk/>
            <pc:sldMk cId="1281280025" sldId="258"/>
            <ac:spMk id="2" creationId="{9CCCF7D1-CD69-4845-90D7-34A03978B960}"/>
          </ac:spMkLst>
        </pc:spChg>
        <pc:spChg chg="mod">
          <ac:chgData name="Soumarshi Nag Biswas" userId="S::soumarshi.biswas@nirman.io::36c65ff0-bfd8-4465-be95-9cdbb0a2b59d" providerId="AD" clId="Web-{7A93CF6D-C1B7-8D2A-1BD4-A16C1531E20F}" dt="2021-07-12T14:37:03.528" v="58" actId="20577"/>
          <ac:spMkLst>
            <pc:docMk/>
            <pc:sldMk cId="1281280025" sldId="258"/>
            <ac:spMk id="3" creationId="{29D35824-417F-4CAA-9DA1-2B942718D96C}"/>
          </ac:spMkLst>
        </pc:spChg>
        <pc:spChg chg="add mod">
          <ac:chgData name="Soumarshi Nag Biswas" userId="S::soumarshi.biswas@nirman.io::36c65ff0-bfd8-4465-be95-9cdbb0a2b59d" providerId="AD" clId="Web-{7A93CF6D-C1B7-8D2A-1BD4-A16C1531E20F}" dt="2021-07-12T14:36:58.559" v="56" actId="1076"/>
          <ac:spMkLst>
            <pc:docMk/>
            <pc:sldMk cId="1281280025" sldId="258"/>
            <ac:spMk id="5" creationId="{356FE7C9-BF7C-464E-A599-4904BAC05B27}"/>
          </ac:spMkLst>
        </pc:spChg>
        <pc:picChg chg="add mod">
          <ac:chgData name="Soumarshi Nag Biswas" userId="S::soumarshi.biswas@nirman.io::36c65ff0-bfd8-4465-be95-9cdbb0a2b59d" providerId="AD" clId="Web-{7A93CF6D-C1B7-8D2A-1BD4-A16C1531E20F}" dt="2021-07-12T14:34:11.224" v="35" actId="14100"/>
          <ac:picMkLst>
            <pc:docMk/>
            <pc:sldMk cId="1281280025" sldId="258"/>
            <ac:picMk id="4" creationId="{AD6E4FDF-743E-45E0-88F9-65C2339F7284}"/>
          </ac:picMkLst>
        </pc:picChg>
      </pc:sldChg>
      <pc:sldChg chg="modSp new">
        <pc:chgData name="Soumarshi Nag Biswas" userId="S::soumarshi.biswas@nirman.io::36c65ff0-bfd8-4465-be95-9cdbb0a2b59d" providerId="AD" clId="Web-{7A93CF6D-C1B7-8D2A-1BD4-A16C1531E20F}" dt="2021-07-12T14:40:55.396" v="120" actId="20577"/>
        <pc:sldMkLst>
          <pc:docMk/>
          <pc:sldMk cId="2206537331" sldId="259"/>
        </pc:sldMkLst>
        <pc:spChg chg="mod">
          <ac:chgData name="Soumarshi Nag Biswas" userId="S::soumarshi.biswas@nirman.io::36c65ff0-bfd8-4465-be95-9cdbb0a2b59d" providerId="AD" clId="Web-{7A93CF6D-C1B7-8D2A-1BD4-A16C1531E20F}" dt="2021-07-12T14:38:03.811" v="64" actId="20577"/>
          <ac:spMkLst>
            <pc:docMk/>
            <pc:sldMk cId="2206537331" sldId="259"/>
            <ac:spMk id="2" creationId="{985772D1-EDD6-41B3-A5F7-5D6F34133164}"/>
          </ac:spMkLst>
        </pc:spChg>
        <pc:spChg chg="mod">
          <ac:chgData name="Soumarshi Nag Biswas" userId="S::soumarshi.biswas@nirman.io::36c65ff0-bfd8-4465-be95-9cdbb0a2b59d" providerId="AD" clId="Web-{7A93CF6D-C1B7-8D2A-1BD4-A16C1531E20F}" dt="2021-07-12T14:40:55.396" v="120" actId="20577"/>
          <ac:spMkLst>
            <pc:docMk/>
            <pc:sldMk cId="2206537331" sldId="259"/>
            <ac:spMk id="3" creationId="{0AA29925-571B-41AD-851B-9353AB810FD3}"/>
          </ac:spMkLst>
        </pc:spChg>
      </pc:sldChg>
      <pc:sldChg chg="addSp delSp modSp new">
        <pc:chgData name="Soumarshi Nag Biswas" userId="S::soumarshi.biswas@nirman.io::36c65ff0-bfd8-4465-be95-9cdbb0a2b59d" providerId="AD" clId="Web-{7A93CF6D-C1B7-8D2A-1BD4-A16C1531E20F}" dt="2021-07-12T14:44:54.156" v="170" actId="20577"/>
        <pc:sldMkLst>
          <pc:docMk/>
          <pc:sldMk cId="1625099072" sldId="260"/>
        </pc:sldMkLst>
        <pc:spChg chg="mod">
          <ac:chgData name="Soumarshi Nag Biswas" userId="S::soumarshi.biswas@nirman.io::36c65ff0-bfd8-4465-be95-9cdbb0a2b59d" providerId="AD" clId="Web-{7A93CF6D-C1B7-8D2A-1BD4-A16C1531E20F}" dt="2021-07-12T14:44:54.156" v="170" actId="20577"/>
          <ac:spMkLst>
            <pc:docMk/>
            <pc:sldMk cId="1625099072" sldId="260"/>
            <ac:spMk id="2" creationId="{80E7E46C-3731-4A27-AD55-422D18EF1D52}"/>
          </ac:spMkLst>
        </pc:spChg>
        <pc:spChg chg="mod">
          <ac:chgData name="Soumarshi Nag Biswas" userId="S::soumarshi.biswas@nirman.io::36c65ff0-bfd8-4465-be95-9cdbb0a2b59d" providerId="AD" clId="Web-{7A93CF6D-C1B7-8D2A-1BD4-A16C1531E20F}" dt="2021-07-12T14:44:41.499" v="167" actId="20577"/>
          <ac:spMkLst>
            <pc:docMk/>
            <pc:sldMk cId="1625099072" sldId="260"/>
            <ac:spMk id="3" creationId="{577C8872-7DC2-4C55-8FA8-B7F2033D4900}"/>
          </ac:spMkLst>
        </pc:spChg>
        <pc:graphicFrameChg chg="add del mod">
          <ac:chgData name="Soumarshi Nag Biswas" userId="S::soumarshi.biswas@nirman.io::36c65ff0-bfd8-4465-be95-9cdbb0a2b59d" providerId="AD" clId="Web-{7A93CF6D-C1B7-8D2A-1BD4-A16C1531E20F}" dt="2021-07-12T14:43:21.199" v="138"/>
          <ac:graphicFrameMkLst>
            <pc:docMk/>
            <pc:sldMk cId="1625099072" sldId="260"/>
            <ac:graphicFrameMk id="5" creationId="{0C7FE2AC-B738-45BA-BA18-285DE0A4E0C9}"/>
          </ac:graphicFrameMkLst>
        </pc:graphicFrameChg>
      </pc:sldChg>
      <pc:sldChg chg="addSp delSp modSp new">
        <pc:chgData name="Soumarshi Nag Biswas" userId="S::soumarshi.biswas@nirman.io::36c65ff0-bfd8-4465-be95-9cdbb0a2b59d" providerId="AD" clId="Web-{7A93CF6D-C1B7-8D2A-1BD4-A16C1531E20F}" dt="2021-07-12T14:46:14.112" v="197" actId="20577"/>
        <pc:sldMkLst>
          <pc:docMk/>
          <pc:sldMk cId="237701102" sldId="261"/>
        </pc:sldMkLst>
        <pc:spChg chg="mod">
          <ac:chgData name="Soumarshi Nag Biswas" userId="S::soumarshi.biswas@nirman.io::36c65ff0-bfd8-4465-be95-9cdbb0a2b59d" providerId="AD" clId="Web-{7A93CF6D-C1B7-8D2A-1BD4-A16C1531E20F}" dt="2021-07-12T14:45:01.250" v="176" actId="20577"/>
          <ac:spMkLst>
            <pc:docMk/>
            <pc:sldMk cId="237701102" sldId="261"/>
            <ac:spMk id="2" creationId="{DB40DFAD-4ED8-4F0F-B2C9-FFF8E0309193}"/>
          </ac:spMkLst>
        </pc:spChg>
        <pc:spChg chg="del">
          <ac:chgData name="Soumarshi Nag Biswas" userId="S::soumarshi.biswas@nirman.io::36c65ff0-bfd8-4465-be95-9cdbb0a2b59d" providerId="AD" clId="Web-{7A93CF6D-C1B7-8D2A-1BD4-A16C1531E20F}" dt="2021-07-12T14:45:29.595" v="177"/>
          <ac:spMkLst>
            <pc:docMk/>
            <pc:sldMk cId="237701102" sldId="261"/>
            <ac:spMk id="3" creationId="{1132E6C0-37DD-441F-9622-698D76CF7BFB}"/>
          </ac:spMkLst>
        </pc:spChg>
        <pc:spChg chg="add mod">
          <ac:chgData name="Soumarshi Nag Biswas" userId="S::soumarshi.biswas@nirman.io::36c65ff0-bfd8-4465-be95-9cdbb0a2b59d" providerId="AD" clId="Web-{7A93CF6D-C1B7-8D2A-1BD4-A16C1531E20F}" dt="2021-07-12T14:46:14.112" v="197" actId="20577"/>
          <ac:spMkLst>
            <pc:docMk/>
            <pc:sldMk cId="237701102" sldId="261"/>
            <ac:spMk id="7" creationId="{618E823E-5759-40FC-B4A5-824E62ADD315}"/>
          </ac:spMkLst>
        </pc:spChg>
        <pc:spChg chg="add del mod">
          <ac:chgData name="Soumarshi Nag Biswas" userId="S::soumarshi.biswas@nirman.io::36c65ff0-bfd8-4465-be95-9cdbb0a2b59d" providerId="AD" clId="Web-{7A93CF6D-C1B7-8D2A-1BD4-A16C1531E20F}" dt="2021-07-12T14:45:43.767" v="183"/>
          <ac:spMkLst>
            <pc:docMk/>
            <pc:sldMk cId="237701102" sldId="261"/>
            <ac:spMk id="9" creationId="{2B10BAE9-75E8-4A1C-94C7-EF1DAABE8456}"/>
          </ac:spMkLst>
        </pc:spChg>
        <pc:graphicFrameChg chg="add del mod ord modGraphic">
          <ac:chgData name="Soumarshi Nag Biswas" userId="S::soumarshi.biswas@nirman.io::36c65ff0-bfd8-4465-be95-9cdbb0a2b59d" providerId="AD" clId="Web-{7A93CF6D-C1B7-8D2A-1BD4-A16C1531E20F}" dt="2021-07-12T14:45:40.799" v="182"/>
          <ac:graphicFrameMkLst>
            <pc:docMk/>
            <pc:sldMk cId="237701102" sldId="261"/>
            <ac:graphicFrameMk id="5" creationId="{D5581FE1-061F-49B3-94DF-CA096D39C980}"/>
          </ac:graphicFrameMkLst>
        </pc:graphicFrameChg>
        <pc:picChg chg="add del mod">
          <ac:chgData name="Soumarshi Nag Biswas" userId="S::soumarshi.biswas@nirman.io::36c65ff0-bfd8-4465-be95-9cdbb0a2b59d" providerId="AD" clId="Web-{7A93CF6D-C1B7-8D2A-1BD4-A16C1531E20F}" dt="2021-07-12T14:45:33.236" v="181"/>
          <ac:picMkLst>
            <pc:docMk/>
            <pc:sldMk cId="237701102" sldId="261"/>
            <ac:picMk id="6" creationId="{AA990565-8E92-41C5-860B-9B6D1A3CD4B4}"/>
          </ac:picMkLst>
        </pc:picChg>
      </pc:sldChg>
      <pc:sldChg chg="addSp delSp modSp new">
        <pc:chgData name="Soumarshi Nag Biswas" userId="S::soumarshi.biswas@nirman.io::36c65ff0-bfd8-4465-be95-9cdbb0a2b59d" providerId="AD" clId="Web-{7A93CF6D-C1B7-8D2A-1BD4-A16C1531E20F}" dt="2021-07-12T14:47:58.163" v="228" actId="1076"/>
        <pc:sldMkLst>
          <pc:docMk/>
          <pc:sldMk cId="1020750301" sldId="262"/>
        </pc:sldMkLst>
        <pc:spChg chg="mod">
          <ac:chgData name="Soumarshi Nag Biswas" userId="S::soumarshi.biswas@nirman.io::36c65ff0-bfd8-4465-be95-9cdbb0a2b59d" providerId="AD" clId="Web-{7A93CF6D-C1B7-8D2A-1BD4-A16C1531E20F}" dt="2021-07-12T14:46:43.176" v="204" actId="20577"/>
          <ac:spMkLst>
            <pc:docMk/>
            <pc:sldMk cId="1020750301" sldId="262"/>
            <ac:spMk id="2" creationId="{D71488BF-327C-41DE-A6CF-3A885E8F23F4}"/>
          </ac:spMkLst>
        </pc:spChg>
        <pc:spChg chg="del">
          <ac:chgData name="Soumarshi Nag Biswas" userId="S::soumarshi.biswas@nirman.io::36c65ff0-bfd8-4465-be95-9cdbb0a2b59d" providerId="AD" clId="Web-{7A93CF6D-C1B7-8D2A-1BD4-A16C1531E20F}" dt="2021-07-12T14:46:36.754" v="199"/>
          <ac:spMkLst>
            <pc:docMk/>
            <pc:sldMk cId="1020750301" sldId="262"/>
            <ac:spMk id="3" creationId="{221EF02C-CD4C-430B-9694-885EA813F35A}"/>
          </ac:spMkLst>
        </pc:spChg>
        <pc:spChg chg="add mod">
          <ac:chgData name="Soumarshi Nag Biswas" userId="S::soumarshi.biswas@nirman.io::36c65ff0-bfd8-4465-be95-9cdbb0a2b59d" providerId="AD" clId="Web-{7A93CF6D-C1B7-8D2A-1BD4-A16C1531E20F}" dt="2021-07-12T14:47:58.163" v="228" actId="1076"/>
          <ac:spMkLst>
            <pc:docMk/>
            <pc:sldMk cId="1020750301" sldId="262"/>
            <ac:spMk id="4" creationId="{85D280AE-CD1D-4E85-AAA4-F1B44E5AF359}"/>
          </ac:spMkLst>
        </pc:spChg>
      </pc:sldChg>
      <pc:sldChg chg="modSp new">
        <pc:chgData name="Soumarshi Nag Biswas" userId="S::soumarshi.biswas@nirman.io::36c65ff0-bfd8-4465-be95-9cdbb0a2b59d" providerId="AD" clId="Web-{7A93CF6D-C1B7-8D2A-1BD4-A16C1531E20F}" dt="2021-07-12T14:51:18.328" v="248" actId="20577"/>
        <pc:sldMkLst>
          <pc:docMk/>
          <pc:sldMk cId="111445825" sldId="263"/>
        </pc:sldMkLst>
        <pc:spChg chg="mod">
          <ac:chgData name="Soumarshi Nag Biswas" userId="S::soumarshi.biswas@nirman.io::36c65ff0-bfd8-4465-be95-9cdbb0a2b59d" providerId="AD" clId="Web-{7A93CF6D-C1B7-8D2A-1BD4-A16C1531E20F}" dt="2021-07-12T14:49:50.606" v="235" actId="20577"/>
          <ac:spMkLst>
            <pc:docMk/>
            <pc:sldMk cId="111445825" sldId="263"/>
            <ac:spMk id="2" creationId="{23638939-AE97-4B7B-9AF8-8DE7A50E2A2B}"/>
          </ac:spMkLst>
        </pc:spChg>
        <pc:spChg chg="mod">
          <ac:chgData name="Soumarshi Nag Biswas" userId="S::soumarshi.biswas@nirman.io::36c65ff0-bfd8-4465-be95-9cdbb0a2b59d" providerId="AD" clId="Web-{7A93CF6D-C1B7-8D2A-1BD4-A16C1531E20F}" dt="2021-07-12T14:51:18.328" v="248" actId="20577"/>
          <ac:spMkLst>
            <pc:docMk/>
            <pc:sldMk cId="111445825" sldId="263"/>
            <ac:spMk id="3" creationId="{523A11F9-DDE2-4365-9F06-0CA8FEB3E69B}"/>
          </ac:spMkLst>
        </pc:spChg>
      </pc:sldChg>
      <pc:sldChg chg="addSp modSp new">
        <pc:chgData name="Soumarshi Nag Biswas" userId="S::soumarshi.biswas@nirman.io::36c65ff0-bfd8-4465-be95-9cdbb0a2b59d" providerId="AD" clId="Web-{7A93CF6D-C1B7-8D2A-1BD4-A16C1531E20F}" dt="2021-07-13T03:27:26.571" v="325" actId="20577"/>
        <pc:sldMkLst>
          <pc:docMk/>
          <pc:sldMk cId="782515079" sldId="264"/>
        </pc:sldMkLst>
        <pc:spChg chg="mod">
          <ac:chgData name="Soumarshi Nag Biswas" userId="S::soumarshi.biswas@nirman.io::36c65ff0-bfd8-4465-be95-9cdbb0a2b59d" providerId="AD" clId="Web-{7A93CF6D-C1B7-8D2A-1BD4-A16C1531E20F}" dt="2021-07-13T03:26:25.366" v="307" actId="20577"/>
          <ac:spMkLst>
            <pc:docMk/>
            <pc:sldMk cId="782515079" sldId="264"/>
            <ac:spMk id="2" creationId="{26DE97D8-FE35-4332-A6E2-2E897E90A636}"/>
          </ac:spMkLst>
        </pc:spChg>
        <pc:spChg chg="mod">
          <ac:chgData name="Soumarshi Nag Biswas" userId="S::soumarshi.biswas@nirman.io::36c65ff0-bfd8-4465-be95-9cdbb0a2b59d" providerId="AD" clId="Web-{7A93CF6D-C1B7-8D2A-1BD4-A16C1531E20F}" dt="2021-07-13T03:27:26.571" v="325" actId="20577"/>
          <ac:spMkLst>
            <pc:docMk/>
            <pc:sldMk cId="782515079" sldId="264"/>
            <ac:spMk id="3" creationId="{1EED5732-A1B6-472B-A130-31EF54463872}"/>
          </ac:spMkLst>
        </pc:spChg>
        <pc:spChg chg="add mod">
          <ac:chgData name="Soumarshi Nag Biswas" userId="S::soumarshi.biswas@nirman.io::36c65ff0-bfd8-4465-be95-9cdbb0a2b59d" providerId="AD" clId="Web-{7A93CF6D-C1B7-8D2A-1BD4-A16C1531E20F}" dt="2021-07-13T03:27:24.321" v="323" actId="20577"/>
          <ac:spMkLst>
            <pc:docMk/>
            <pc:sldMk cId="782515079" sldId="264"/>
            <ac:spMk id="4" creationId="{7D6E050E-EAED-417C-B3E5-DDEB8834B692}"/>
          </ac:spMkLst>
        </pc:spChg>
      </pc:sldChg>
      <pc:sldChg chg="modSp new">
        <pc:chgData name="Soumarshi Nag Biswas" userId="S::soumarshi.biswas@nirman.io::36c65ff0-bfd8-4465-be95-9cdbb0a2b59d" providerId="AD" clId="Web-{7A93CF6D-C1B7-8D2A-1BD4-A16C1531E20F}" dt="2021-07-13T03:25:21.223" v="286" actId="1076"/>
        <pc:sldMkLst>
          <pc:docMk/>
          <pc:sldMk cId="1807332171" sldId="265"/>
        </pc:sldMkLst>
        <pc:spChg chg="mod">
          <ac:chgData name="Soumarshi Nag Biswas" userId="S::soumarshi.biswas@nirman.io::36c65ff0-bfd8-4465-be95-9cdbb0a2b59d" providerId="AD" clId="Web-{7A93CF6D-C1B7-8D2A-1BD4-A16C1531E20F}" dt="2021-07-13T03:23:20.531" v="275" actId="20577"/>
          <ac:spMkLst>
            <pc:docMk/>
            <pc:sldMk cId="1807332171" sldId="265"/>
            <ac:spMk id="2" creationId="{38B6D1E4-2A25-4102-93D9-32620F3C05F0}"/>
          </ac:spMkLst>
        </pc:spChg>
        <pc:spChg chg="mod">
          <ac:chgData name="Soumarshi Nag Biswas" userId="S::soumarshi.biswas@nirman.io::36c65ff0-bfd8-4465-be95-9cdbb0a2b59d" providerId="AD" clId="Web-{7A93CF6D-C1B7-8D2A-1BD4-A16C1531E20F}" dt="2021-07-13T03:25:21.223" v="286" actId="1076"/>
          <ac:spMkLst>
            <pc:docMk/>
            <pc:sldMk cId="1807332171" sldId="265"/>
            <ac:spMk id="3" creationId="{5F0BAA6E-45EA-4D37-A50A-58838C7BA2D1}"/>
          </ac:spMkLst>
        </pc:spChg>
      </pc:sldChg>
      <pc:sldChg chg="addSp delSp modSp new">
        <pc:chgData name="Soumarshi Nag Biswas" userId="S::soumarshi.biswas@nirman.io::36c65ff0-bfd8-4465-be95-9cdbb0a2b59d" providerId="AD" clId="Web-{7A93CF6D-C1B7-8D2A-1BD4-A16C1531E20F}" dt="2021-07-13T03:28:08.745" v="356" actId="1076"/>
        <pc:sldMkLst>
          <pc:docMk/>
          <pc:sldMk cId="662069542" sldId="266"/>
        </pc:sldMkLst>
        <pc:spChg chg="mod">
          <ac:chgData name="Soumarshi Nag Biswas" userId="S::soumarshi.biswas@nirman.io::36c65ff0-bfd8-4465-be95-9cdbb0a2b59d" providerId="AD" clId="Web-{7A93CF6D-C1B7-8D2A-1BD4-A16C1531E20F}" dt="2021-07-13T03:27:42.728" v="330" actId="20577"/>
          <ac:spMkLst>
            <pc:docMk/>
            <pc:sldMk cId="662069542" sldId="266"/>
            <ac:spMk id="2" creationId="{9F6D5C14-E47B-4EAE-B34D-FC9DB73DECA8}"/>
          </ac:spMkLst>
        </pc:spChg>
        <pc:spChg chg="del">
          <ac:chgData name="Soumarshi Nag Biswas" userId="S::soumarshi.biswas@nirman.io::36c65ff0-bfd8-4465-be95-9cdbb0a2b59d" providerId="AD" clId="Web-{7A93CF6D-C1B7-8D2A-1BD4-A16C1531E20F}" dt="2021-07-13T03:24:43.956" v="280"/>
          <ac:spMkLst>
            <pc:docMk/>
            <pc:sldMk cId="662069542" sldId="266"/>
            <ac:spMk id="3" creationId="{06FB4658-2742-41F3-9C8C-F110CF5263C1}"/>
          </ac:spMkLst>
        </pc:spChg>
        <pc:spChg chg="add del mod">
          <ac:chgData name="Soumarshi Nag Biswas" userId="S::soumarshi.biswas@nirman.io::36c65ff0-bfd8-4465-be95-9cdbb0a2b59d" providerId="AD" clId="Web-{7A93CF6D-C1B7-8D2A-1BD4-A16C1531E20F}" dt="2021-07-13T03:27:39.353" v="328"/>
          <ac:spMkLst>
            <pc:docMk/>
            <pc:sldMk cId="662069542" sldId="266"/>
            <ac:spMk id="6" creationId="{A9E47E87-813E-43E2-8BC2-EE7B510104C5}"/>
          </ac:spMkLst>
        </pc:spChg>
        <pc:graphicFrameChg chg="add mod ord modGraphic">
          <ac:chgData name="Soumarshi Nag Biswas" userId="S::soumarshi.biswas@nirman.io::36c65ff0-bfd8-4465-be95-9cdbb0a2b59d" providerId="AD" clId="Web-{7A93CF6D-C1B7-8D2A-1BD4-A16C1531E20F}" dt="2021-07-13T03:28:08.745" v="356" actId="1076"/>
          <ac:graphicFrameMkLst>
            <pc:docMk/>
            <pc:sldMk cId="662069542" sldId="266"/>
            <ac:graphicFrameMk id="5" creationId="{177EF83F-D37A-4C35-AE0F-9B3910274131}"/>
          </ac:graphicFrameMkLst>
        </pc:graphicFrameChg>
      </pc:sldChg>
    </pc:docChg>
  </pc:docChgLst>
  <pc:docChgLst>
    <pc:chgData name="Soumarshi Nag Biswas" userId="S::soumarshi.biswas@nirman.io::36c65ff0-bfd8-4465-be95-9cdbb0a2b59d" providerId="AD" clId="Web-{367745EB-BAE6-4813-860E-E9B283395130}"/>
    <pc:docChg chg="modSld">
      <pc:chgData name="Soumarshi Nag Biswas" userId="S::soumarshi.biswas@nirman.io::36c65ff0-bfd8-4465-be95-9cdbb0a2b59d" providerId="AD" clId="Web-{367745EB-BAE6-4813-860E-E9B283395130}" dt="2022-02-25T03:48:12.536" v="1" actId="1076"/>
      <pc:docMkLst>
        <pc:docMk/>
      </pc:docMkLst>
      <pc:sldChg chg="modSp">
        <pc:chgData name="Soumarshi Nag Biswas" userId="S::soumarshi.biswas@nirman.io::36c65ff0-bfd8-4465-be95-9cdbb0a2b59d" providerId="AD" clId="Web-{367745EB-BAE6-4813-860E-E9B283395130}" dt="2022-02-25T03:40:41.469" v="0" actId="14100"/>
        <pc:sldMkLst>
          <pc:docMk/>
          <pc:sldMk cId="696550063" sldId="265"/>
        </pc:sldMkLst>
        <pc:spChg chg="mod">
          <ac:chgData name="Soumarshi Nag Biswas" userId="S::soumarshi.biswas@nirman.io::36c65ff0-bfd8-4465-be95-9cdbb0a2b59d" providerId="AD" clId="Web-{367745EB-BAE6-4813-860E-E9B283395130}" dt="2022-02-25T03:40:41.469" v="0" actId="14100"/>
          <ac:spMkLst>
            <pc:docMk/>
            <pc:sldMk cId="696550063" sldId="265"/>
            <ac:spMk id="3" creationId="{F4DD8406-4493-4005-9724-44B861CF8ADD}"/>
          </ac:spMkLst>
        </pc:spChg>
      </pc:sldChg>
      <pc:sldChg chg="modSp">
        <pc:chgData name="Soumarshi Nag Biswas" userId="S::soumarshi.biswas@nirman.io::36c65ff0-bfd8-4465-be95-9cdbb0a2b59d" providerId="AD" clId="Web-{367745EB-BAE6-4813-860E-E9B283395130}" dt="2022-02-25T03:48:12.536" v="1" actId="1076"/>
        <pc:sldMkLst>
          <pc:docMk/>
          <pc:sldMk cId="3919452812" sldId="266"/>
        </pc:sldMkLst>
        <pc:spChg chg="mod">
          <ac:chgData name="Soumarshi Nag Biswas" userId="S::soumarshi.biswas@nirman.io::36c65ff0-bfd8-4465-be95-9cdbb0a2b59d" providerId="AD" clId="Web-{367745EB-BAE6-4813-860E-E9B283395130}" dt="2022-02-25T03:48:12.536" v="1" actId="1076"/>
          <ac:spMkLst>
            <pc:docMk/>
            <pc:sldMk cId="3919452812" sldId="266"/>
            <ac:spMk id="3" creationId="{714BDEF1-AA24-4EB4-9054-EB985E41F1C8}"/>
          </ac:spMkLst>
        </pc:spChg>
      </pc:sldChg>
    </pc:docChg>
  </pc:docChgLst>
  <pc:docChgLst>
    <pc:chgData name="Soumarshi Nag Biswas" userId="S::soumarshi.biswas@nirman.io::36c65ff0-bfd8-4465-be95-9cdbb0a2b59d" providerId="AD" clId="Web-{A4B26439-94BB-4ACD-85F0-42C5D8CE19F4}"/>
    <pc:docChg chg="modSld addMainMaster delMainMaster">
      <pc:chgData name="Soumarshi Nag Biswas" userId="S::soumarshi.biswas@nirman.io::36c65ff0-bfd8-4465-be95-9cdbb0a2b59d" providerId="AD" clId="Web-{A4B26439-94BB-4ACD-85F0-42C5D8CE19F4}" dt="2021-07-01T09:50:32.963" v="23"/>
      <pc:docMkLst>
        <pc:docMk/>
      </pc:docMkLst>
      <pc:sldChg chg="addSp delSp modSp mod setBg modClrScheme addAnim delAnim setClrOvrMap chgLayout">
        <pc:chgData name="Soumarshi Nag Biswas" userId="S::soumarshi.biswas@nirman.io::36c65ff0-bfd8-4465-be95-9cdbb0a2b59d" providerId="AD" clId="Web-{A4B26439-94BB-4ACD-85F0-42C5D8CE19F4}" dt="2021-07-01T09:50:32.963" v="23"/>
        <pc:sldMkLst>
          <pc:docMk/>
          <pc:sldMk cId="109857222" sldId="256"/>
        </pc:sldMkLst>
        <pc:spChg chg="mod">
          <ac:chgData name="Soumarshi Nag Biswas" userId="S::soumarshi.biswas@nirman.io::36c65ff0-bfd8-4465-be95-9cdbb0a2b59d" providerId="AD" clId="Web-{A4B26439-94BB-4ACD-85F0-42C5D8CE19F4}" dt="2021-07-01T09:50:32.963" v="23"/>
          <ac:spMkLst>
            <pc:docMk/>
            <pc:sldMk cId="109857222" sldId="256"/>
            <ac:spMk id="2" creationId="{00000000-0000-0000-0000-000000000000}"/>
          </ac:spMkLst>
        </pc:spChg>
        <pc:spChg chg="mod">
          <ac:chgData name="Soumarshi Nag Biswas" userId="S::soumarshi.biswas@nirman.io::36c65ff0-bfd8-4465-be95-9cdbb0a2b59d" providerId="AD" clId="Web-{A4B26439-94BB-4ACD-85F0-42C5D8CE19F4}" dt="2021-07-01T09:50:32.963" v="23"/>
          <ac:spMkLst>
            <pc:docMk/>
            <pc:sldMk cId="109857222" sldId="256"/>
            <ac:spMk id="3" creationId="{00000000-0000-0000-0000-000000000000}"/>
          </ac:spMkLst>
        </pc:spChg>
        <pc:spChg chg="add del">
          <ac:chgData name="Soumarshi Nag Biswas" userId="S::soumarshi.biswas@nirman.io::36c65ff0-bfd8-4465-be95-9cdbb0a2b59d" providerId="AD" clId="Web-{A4B26439-94BB-4ACD-85F0-42C5D8CE19F4}" dt="2021-07-01T09:50:20.619" v="18"/>
          <ac:spMkLst>
            <pc:docMk/>
            <pc:sldMk cId="109857222" sldId="256"/>
            <ac:spMk id="5" creationId="{3A352D1D-4A63-48A8-8335-5B3A8BECEF3C}"/>
          </ac:spMkLst>
        </pc:spChg>
        <pc:spChg chg="add del">
          <ac:chgData name="Soumarshi Nag Biswas" userId="S::soumarshi.biswas@nirman.io::36c65ff0-bfd8-4465-be95-9cdbb0a2b59d" providerId="AD" clId="Web-{A4B26439-94BB-4ACD-85F0-42C5D8CE19F4}" dt="2021-07-01T09:50:20.619" v="18"/>
          <ac:spMkLst>
            <pc:docMk/>
            <pc:sldMk cId="109857222" sldId="256"/>
            <ac:spMk id="6" creationId="{A447B5DB-9895-4F80-B037-1DC074A90CE1}"/>
          </ac:spMkLst>
        </pc:spChg>
        <pc:spChg chg="add del">
          <ac:chgData name="Soumarshi Nag Biswas" userId="S::soumarshi.biswas@nirman.io::36c65ff0-bfd8-4465-be95-9cdbb0a2b59d" providerId="AD" clId="Web-{A4B26439-94BB-4ACD-85F0-42C5D8CE19F4}" dt="2021-07-01T09:50:20.619" v="18"/>
          <ac:spMkLst>
            <pc:docMk/>
            <pc:sldMk cId="109857222" sldId="256"/>
            <ac:spMk id="7" creationId="{0CA5747C-8A92-4D00-89F4-4223A1B283D4}"/>
          </ac:spMkLst>
        </pc:spChg>
        <pc:spChg chg="add del">
          <ac:chgData name="Soumarshi Nag Biswas" userId="S::soumarshi.biswas@nirman.io::36c65ff0-bfd8-4465-be95-9cdbb0a2b59d" providerId="AD" clId="Web-{A4B26439-94BB-4ACD-85F0-42C5D8CE19F4}" dt="2021-07-01T09:50:16.776" v="12"/>
          <ac:spMkLst>
            <pc:docMk/>
            <pc:sldMk cId="109857222" sldId="256"/>
            <ac:spMk id="9" creationId="{E2748806-3AF5-4078-830A-C1F26BF1B200}"/>
          </ac:spMkLst>
        </pc:spChg>
        <pc:spChg chg="add del">
          <ac:chgData name="Soumarshi Nag Biswas" userId="S::soumarshi.biswas@nirman.io::36c65ff0-bfd8-4465-be95-9cdbb0a2b59d" providerId="AD" clId="Web-{A4B26439-94BB-4ACD-85F0-42C5D8CE19F4}" dt="2021-07-01T09:50:25.104" v="20"/>
          <ac:spMkLst>
            <pc:docMk/>
            <pc:sldMk cId="109857222" sldId="256"/>
            <ac:spMk id="10" creationId="{9B7AD9F6-8CE7-4299-8FC6-328F4DCD3FF9}"/>
          </ac:spMkLst>
        </pc:spChg>
        <pc:spChg chg="add del">
          <ac:chgData name="Soumarshi Nag Biswas" userId="S::soumarshi.biswas@nirman.io::36c65ff0-bfd8-4465-be95-9cdbb0a2b59d" providerId="AD" clId="Web-{A4B26439-94BB-4ACD-85F0-42C5D8CE19F4}" dt="2021-07-01T09:50:16.776" v="12"/>
          <ac:spMkLst>
            <pc:docMk/>
            <pc:sldMk cId="109857222" sldId="256"/>
            <ac:spMk id="11" creationId="{BF991FCB-5132-414C-B377-526F56121B69}"/>
          </ac:spMkLst>
        </pc:spChg>
        <pc:spChg chg="add del">
          <ac:chgData name="Soumarshi Nag Biswas" userId="S::soumarshi.biswas@nirman.io::36c65ff0-bfd8-4465-be95-9cdbb0a2b59d" providerId="AD" clId="Web-{A4B26439-94BB-4ACD-85F0-42C5D8CE19F4}" dt="2021-07-01T09:50:25.104" v="20"/>
          <ac:spMkLst>
            <pc:docMk/>
            <pc:sldMk cId="109857222" sldId="256"/>
            <ac:spMk id="12" creationId="{F49775AF-8896-43EE-92C6-83497D6DC56F}"/>
          </ac:spMkLst>
        </pc:spChg>
        <pc:spChg chg="add del">
          <ac:chgData name="Soumarshi Nag Biswas" userId="S::soumarshi.biswas@nirman.io::36c65ff0-bfd8-4465-be95-9cdbb0a2b59d" providerId="AD" clId="Web-{A4B26439-94BB-4ACD-85F0-42C5D8CE19F4}" dt="2021-07-01T09:50:16.776" v="12"/>
          <ac:spMkLst>
            <pc:docMk/>
            <pc:sldMk cId="109857222" sldId="256"/>
            <ac:spMk id="13" creationId="{F23DAFF7-4C98-4E0E-8986-198D54B6C1F0}"/>
          </ac:spMkLst>
        </pc:spChg>
        <pc:spChg chg="add del">
          <ac:chgData name="Soumarshi Nag Biswas" userId="S::soumarshi.biswas@nirman.io::36c65ff0-bfd8-4465-be95-9cdbb0a2b59d" providerId="AD" clId="Web-{A4B26439-94BB-4ACD-85F0-42C5D8CE19F4}" dt="2021-07-01T09:50:20.619" v="18"/>
          <ac:spMkLst>
            <pc:docMk/>
            <pc:sldMk cId="109857222" sldId="256"/>
            <ac:spMk id="15" creationId="{5163BA8B-9A73-44EA-9FA4-BD1D04E89FC6}"/>
          </ac:spMkLst>
        </pc:spChg>
        <pc:spChg chg="add del">
          <ac:chgData name="Soumarshi Nag Biswas" userId="S::soumarshi.biswas@nirman.io::36c65ff0-bfd8-4465-be95-9cdbb0a2b59d" providerId="AD" clId="Web-{A4B26439-94BB-4ACD-85F0-42C5D8CE19F4}" dt="2021-07-01T09:50:32.807" v="22"/>
          <ac:spMkLst>
            <pc:docMk/>
            <pc:sldMk cId="109857222" sldId="256"/>
            <ac:spMk id="16" creationId="{C1FA8F66-3B85-411D-A2A6-A50DF3026D9A}"/>
          </ac:spMkLst>
        </pc:spChg>
        <pc:spChg chg="add del">
          <ac:chgData name="Soumarshi Nag Biswas" userId="S::soumarshi.biswas@nirman.io::36c65ff0-bfd8-4465-be95-9cdbb0a2b59d" providerId="AD" clId="Web-{A4B26439-94BB-4ACD-85F0-42C5D8CE19F4}" dt="2021-07-01T09:50:32.807" v="22"/>
          <ac:spMkLst>
            <pc:docMk/>
            <pc:sldMk cId="109857222" sldId="256"/>
            <ac:spMk id="19" creationId="{D695E25C-06E7-4082-BE92-B571B616BC5A}"/>
          </ac:spMkLst>
        </pc:spChg>
        <pc:spChg chg="add del">
          <ac:chgData name="Soumarshi Nag Biswas" userId="S::soumarshi.biswas@nirman.io::36c65ff0-bfd8-4465-be95-9cdbb0a2b59d" providerId="AD" clId="Web-{A4B26439-94BB-4ACD-85F0-42C5D8CE19F4}" dt="2021-07-01T09:50:32.807" v="22"/>
          <ac:spMkLst>
            <pc:docMk/>
            <pc:sldMk cId="109857222" sldId="256"/>
            <ac:spMk id="20" creationId="{E64BD7DF-F4BB-427F-B4F6-6DC83A59AA0F}"/>
          </ac:spMkLst>
        </pc:spChg>
        <pc:spChg chg="add">
          <ac:chgData name="Soumarshi Nag Biswas" userId="S::soumarshi.biswas@nirman.io::36c65ff0-bfd8-4465-be95-9cdbb0a2b59d" providerId="AD" clId="Web-{A4B26439-94BB-4ACD-85F0-42C5D8CE19F4}" dt="2021-07-01T09:50:32.963" v="23"/>
          <ac:spMkLst>
            <pc:docMk/>
            <pc:sldMk cId="109857222" sldId="256"/>
            <ac:spMk id="21" creationId="{6482F060-A4AF-4E0B-B364-7C6BA4AE9C03}"/>
          </ac:spMkLst>
        </pc:spChg>
        <pc:grpChg chg="add del">
          <ac:chgData name="Soumarshi Nag Biswas" userId="S::soumarshi.biswas@nirman.io::36c65ff0-bfd8-4465-be95-9cdbb0a2b59d" providerId="AD" clId="Web-{A4B26439-94BB-4ACD-85F0-42C5D8CE19F4}" dt="2021-07-01T09:50:20.619" v="18"/>
          <ac:grpSpMkLst>
            <pc:docMk/>
            <pc:sldMk cId="109857222" sldId="256"/>
            <ac:grpSpMk id="17" creationId="{1F91EA59-6DC9-4DBE-A695-5C34F3589C77}"/>
          </ac:grpSpMkLst>
        </pc:grpChg>
        <pc:picChg chg="add del">
          <ac:chgData name="Soumarshi Nag Biswas" userId="S::soumarshi.biswas@nirman.io::36c65ff0-bfd8-4465-be95-9cdbb0a2b59d" providerId="AD" clId="Web-{A4B26439-94BB-4ACD-85F0-42C5D8CE19F4}" dt="2021-07-01T09:50:16.776" v="12"/>
          <ac:picMkLst>
            <pc:docMk/>
            <pc:sldMk cId="109857222" sldId="256"/>
            <ac:picMk id="4" creationId="{16221E3E-019F-4D84-AE14-9E857E57D12C}"/>
          </ac:picMkLst>
        </pc:picChg>
        <pc:picChg chg="add del">
          <ac:chgData name="Soumarshi Nag Biswas" userId="S::soumarshi.biswas@nirman.io::36c65ff0-bfd8-4465-be95-9cdbb0a2b59d" providerId="AD" clId="Web-{A4B26439-94BB-4ACD-85F0-42C5D8CE19F4}" dt="2021-07-01T09:50:20.619" v="18"/>
          <ac:picMkLst>
            <pc:docMk/>
            <pc:sldMk cId="109857222" sldId="256"/>
            <ac:picMk id="8" creationId="{2216DF4D-1A32-48E7-BC13-E166E1CD56E4}"/>
          </ac:picMkLst>
        </pc:picChg>
        <pc:picChg chg="add del">
          <ac:chgData name="Soumarshi Nag Biswas" userId="S::soumarshi.biswas@nirman.io::36c65ff0-bfd8-4465-be95-9cdbb0a2b59d" providerId="AD" clId="Web-{A4B26439-94BB-4ACD-85F0-42C5D8CE19F4}" dt="2021-07-01T09:50:25.104" v="20"/>
          <ac:picMkLst>
            <pc:docMk/>
            <pc:sldMk cId="109857222" sldId="256"/>
            <ac:picMk id="14" creationId="{DEDFB457-6B75-42A3-A534-1FCCCB9F0FBA}"/>
          </ac:picMkLst>
        </pc:picChg>
        <pc:picChg chg="add del">
          <ac:chgData name="Soumarshi Nag Biswas" userId="S::soumarshi.biswas@nirman.io::36c65ff0-bfd8-4465-be95-9cdbb0a2b59d" providerId="AD" clId="Web-{A4B26439-94BB-4ACD-85F0-42C5D8CE19F4}" dt="2021-07-01T09:50:32.807" v="22"/>
          <ac:picMkLst>
            <pc:docMk/>
            <pc:sldMk cId="109857222" sldId="256"/>
            <ac:picMk id="18" creationId="{954DF4C6-02F4-49F5-9D43-799855BC841C}"/>
          </ac:picMkLst>
        </pc:picChg>
        <pc:picChg chg="add">
          <ac:chgData name="Soumarshi Nag Biswas" userId="S::soumarshi.biswas@nirman.io::36c65ff0-bfd8-4465-be95-9cdbb0a2b59d" providerId="AD" clId="Web-{A4B26439-94BB-4ACD-85F0-42C5D8CE19F4}" dt="2021-07-01T09:50:32.963" v="23"/>
          <ac:picMkLst>
            <pc:docMk/>
            <pc:sldMk cId="109857222" sldId="256"/>
            <ac:picMk id="23" creationId="{4876C182-72ED-434F-AC5E-1AE501DCA9F0}"/>
          </ac:picMkLst>
        </pc:picChg>
        <pc:cxnChg chg="add">
          <ac:chgData name="Soumarshi Nag Biswas" userId="S::soumarshi.biswas@nirman.io::36c65ff0-bfd8-4465-be95-9cdbb0a2b59d" providerId="AD" clId="Web-{A4B26439-94BB-4ACD-85F0-42C5D8CE19F4}" dt="2021-07-01T09:50:32.963" v="23"/>
          <ac:cxnSpMkLst>
            <pc:docMk/>
            <pc:sldMk cId="109857222" sldId="256"/>
            <ac:cxnSpMk id="22" creationId="{B9EB6DAA-2F0C-43D5-A577-15D5D2C4E3F5}"/>
          </ac:cxnSpMkLst>
        </pc:cxnChg>
      </pc:sldChg>
      <pc:sldMasterChg chg="add del addSldLayout delSldLayout">
        <pc:chgData name="Soumarshi Nag Biswas" userId="S::soumarshi.biswas@nirman.io::36c65ff0-bfd8-4465-be95-9cdbb0a2b59d" providerId="AD" clId="Web-{A4B26439-94BB-4ACD-85F0-42C5D8CE19F4}" dt="2021-07-01T09:50:32.963" v="23"/>
        <pc:sldMasterMkLst>
          <pc:docMk/>
          <pc:sldMasterMk cId="2460954070" sldId="2147483660"/>
        </pc:sldMasterMkLst>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2385387890" sldId="2147483661"/>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949138452" sldId="2147483662"/>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2591524520" sldId="2147483663"/>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1203092039" sldId="2147483664"/>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3733172339" sldId="2147483665"/>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3210312558" sldId="2147483666"/>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3146388984" sldId="2147483667"/>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3171841454" sldId="2147483668"/>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1718958274" sldId="2147483669"/>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2202905451" sldId="2147483670"/>
          </pc:sldLayoutMkLst>
        </pc:sldLayoutChg>
        <pc:sldLayoutChg chg="add del">
          <pc:chgData name="Soumarshi Nag Biswas" userId="S::soumarshi.biswas@nirman.io::36c65ff0-bfd8-4465-be95-9cdbb0a2b59d" providerId="AD" clId="Web-{A4B26439-94BB-4ACD-85F0-42C5D8CE19F4}" dt="2021-07-01T09:50:32.963" v="23"/>
          <pc:sldLayoutMkLst>
            <pc:docMk/>
            <pc:sldMasterMk cId="2460954070" sldId="2147483660"/>
            <pc:sldLayoutMk cId="3479445657" sldId="2147483671"/>
          </pc:sldLayoutMkLst>
        </pc:sldLayoutChg>
      </pc:sldMasterChg>
      <pc:sldMasterChg chg="add del replId addSldLayout delSldLayout">
        <pc:chgData name="Soumarshi Nag Biswas" userId="S::soumarshi.biswas@nirman.io::36c65ff0-bfd8-4465-be95-9cdbb0a2b59d" providerId="AD" clId="Web-{A4B26439-94BB-4ACD-85F0-42C5D8CE19F4}" dt="2021-07-01T09:50:16.776" v="12"/>
        <pc:sldMasterMkLst>
          <pc:docMk/>
          <pc:sldMasterMk cId="3295634752" sldId="2147483672"/>
        </pc:sldMasterMkLst>
        <pc:sldLayoutChg chg="add del">
          <pc:chgData name="Soumarshi Nag Biswas" userId="S::soumarshi.biswas@nirman.io::36c65ff0-bfd8-4465-be95-9cdbb0a2b59d" providerId="AD" clId="Web-{A4B26439-94BB-4ACD-85F0-42C5D8CE19F4}" dt="2021-07-01T09:50:16.776" v="12"/>
          <pc:sldLayoutMkLst>
            <pc:docMk/>
            <pc:sldMasterMk cId="3295634752" sldId="2147483672"/>
            <pc:sldLayoutMk cId="1837343481" sldId="2147483673"/>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2204118818" sldId="2147483674"/>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3523498358" sldId="2147483675"/>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37975042" sldId="2147483676"/>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1519491290" sldId="2147483677"/>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3016831984" sldId="2147483678"/>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3753150106" sldId="2147483679"/>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1687947190" sldId="2147483680"/>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1398915987" sldId="2147483681"/>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1328884193" sldId="2147483682"/>
          </pc:sldLayoutMkLst>
        </pc:sldLayoutChg>
        <pc:sldLayoutChg chg="add del replId">
          <pc:chgData name="Soumarshi Nag Biswas" userId="S::soumarshi.biswas@nirman.io::36c65ff0-bfd8-4465-be95-9cdbb0a2b59d" providerId="AD" clId="Web-{A4B26439-94BB-4ACD-85F0-42C5D8CE19F4}" dt="2021-07-01T09:50:16.776" v="12"/>
          <pc:sldLayoutMkLst>
            <pc:docMk/>
            <pc:sldMasterMk cId="3295634752" sldId="2147483672"/>
            <pc:sldLayoutMk cId="3817664535" sldId="2147483683"/>
          </pc:sldLayoutMkLst>
        </pc:sldLayoutChg>
      </pc:sldMasterChg>
      <pc:sldMasterChg chg="add del addSldLayout delSldLayout">
        <pc:chgData name="Soumarshi Nag Biswas" userId="S::soumarshi.biswas@nirman.io::36c65ff0-bfd8-4465-be95-9cdbb0a2b59d" providerId="AD" clId="Web-{A4B26439-94BB-4ACD-85F0-42C5D8CE19F4}" dt="2021-07-01T09:50:20.619" v="18"/>
        <pc:sldMasterMkLst>
          <pc:docMk/>
          <pc:sldMasterMk cId="799953452" sldId="2147483698"/>
        </pc:sldMasterMkLst>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3139989100" sldId="2147483687"/>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3459540819" sldId="2147483688"/>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1159080677" sldId="2147483689"/>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3410882579" sldId="2147483690"/>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945925838" sldId="2147483691"/>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3064854340" sldId="2147483692"/>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1447011361" sldId="2147483693"/>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3620600039" sldId="2147483694"/>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956586896" sldId="2147483695"/>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281083673" sldId="2147483696"/>
          </pc:sldLayoutMkLst>
        </pc:sldLayoutChg>
        <pc:sldLayoutChg chg="add del">
          <pc:chgData name="Soumarshi Nag Biswas" userId="S::soumarshi.biswas@nirman.io::36c65ff0-bfd8-4465-be95-9cdbb0a2b59d" providerId="AD" clId="Web-{A4B26439-94BB-4ACD-85F0-42C5D8CE19F4}" dt="2021-07-01T09:50:20.619" v="18"/>
          <pc:sldLayoutMkLst>
            <pc:docMk/>
            <pc:sldMasterMk cId="799953452" sldId="2147483698"/>
            <pc:sldLayoutMk cId="2753048123" sldId="2147483697"/>
          </pc:sldLayoutMkLst>
        </pc:sldLayoutChg>
      </pc:sldMasterChg>
      <pc:sldMasterChg chg="add del addSldLayout delSldLayout">
        <pc:chgData name="Soumarshi Nag Biswas" userId="S::soumarshi.biswas@nirman.io::36c65ff0-bfd8-4465-be95-9cdbb0a2b59d" providerId="AD" clId="Web-{A4B26439-94BB-4ACD-85F0-42C5D8CE19F4}" dt="2021-07-01T09:50:32.807" v="22"/>
        <pc:sldMasterMkLst>
          <pc:docMk/>
          <pc:sldMasterMk cId="1315795621" sldId="2147483711"/>
        </pc:sldMasterMkLst>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343749741" sldId="2147483700"/>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2781571058" sldId="2147483701"/>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3257446417" sldId="2147483702"/>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2029652656" sldId="2147483703"/>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212994631" sldId="2147483704"/>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2277575303" sldId="2147483705"/>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1449567835" sldId="2147483706"/>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70302143" sldId="2147483707"/>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2972729299" sldId="2147483708"/>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1051757094" sldId="2147483709"/>
          </pc:sldLayoutMkLst>
        </pc:sldLayoutChg>
        <pc:sldLayoutChg chg="add del">
          <pc:chgData name="Soumarshi Nag Biswas" userId="S::soumarshi.biswas@nirman.io::36c65ff0-bfd8-4465-be95-9cdbb0a2b59d" providerId="AD" clId="Web-{A4B26439-94BB-4ACD-85F0-42C5D8CE19F4}" dt="2021-07-01T09:50:32.807" v="22"/>
          <pc:sldLayoutMkLst>
            <pc:docMk/>
            <pc:sldMasterMk cId="1315795621" sldId="2147483711"/>
            <pc:sldLayoutMk cId="1059482636" sldId="2147483710"/>
          </pc:sldLayoutMkLst>
        </pc:sldLayoutChg>
      </pc:sldMasterChg>
      <pc:sldMasterChg chg="add del addSldLayout delSldLayout">
        <pc:chgData name="Soumarshi Nag Biswas" userId="S::soumarshi.biswas@nirman.io::36c65ff0-bfd8-4465-be95-9cdbb0a2b59d" providerId="AD" clId="Web-{A4B26439-94BB-4ACD-85F0-42C5D8CE19F4}" dt="2021-07-01T09:50:25.104" v="20"/>
        <pc:sldMasterMkLst>
          <pc:docMk/>
          <pc:sldMasterMk cId="3265975374" sldId="2147483724"/>
        </pc:sldMasterMkLst>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2701250644" sldId="2147483713"/>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2943383615" sldId="2147483714"/>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69207351" sldId="2147483715"/>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485598848" sldId="2147483716"/>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1297227180" sldId="2147483717"/>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3999808146" sldId="2147483718"/>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2856257015" sldId="2147483719"/>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3568979012" sldId="2147483720"/>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1034255861" sldId="2147483721"/>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1314497845" sldId="2147483722"/>
          </pc:sldLayoutMkLst>
        </pc:sldLayoutChg>
        <pc:sldLayoutChg chg="add del">
          <pc:chgData name="Soumarshi Nag Biswas" userId="S::soumarshi.biswas@nirman.io::36c65ff0-bfd8-4465-be95-9cdbb0a2b59d" providerId="AD" clId="Web-{A4B26439-94BB-4ACD-85F0-42C5D8CE19F4}" dt="2021-07-01T09:50:25.104" v="20"/>
          <pc:sldLayoutMkLst>
            <pc:docMk/>
            <pc:sldMasterMk cId="3265975374" sldId="2147483724"/>
            <pc:sldLayoutMk cId="1922716758" sldId="2147483723"/>
          </pc:sldLayoutMkLst>
        </pc:sldLayoutChg>
      </pc:sldMasterChg>
      <pc:sldMasterChg chg="add addSldLayout">
        <pc:chgData name="Soumarshi Nag Biswas" userId="S::soumarshi.biswas@nirman.io::36c65ff0-bfd8-4465-be95-9cdbb0a2b59d" providerId="AD" clId="Web-{A4B26439-94BB-4ACD-85F0-42C5D8CE19F4}" dt="2021-07-01T09:50:32.963" v="23"/>
        <pc:sldMasterMkLst>
          <pc:docMk/>
          <pc:sldMasterMk cId="782137900" sldId="2147483737"/>
        </pc:sldMasterMkLst>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3419829344" sldId="2147483726"/>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3511774598" sldId="2147483727"/>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2307377441" sldId="2147483728"/>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2107973950" sldId="2147483729"/>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3783088896" sldId="2147483730"/>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2062035503" sldId="2147483731"/>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3103087081" sldId="2147483732"/>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131065322" sldId="2147483733"/>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1485333742" sldId="2147483734"/>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383306456" sldId="2147483735"/>
          </pc:sldLayoutMkLst>
        </pc:sldLayoutChg>
        <pc:sldLayoutChg chg="add">
          <pc:chgData name="Soumarshi Nag Biswas" userId="S::soumarshi.biswas@nirman.io::36c65ff0-bfd8-4465-be95-9cdbb0a2b59d" providerId="AD" clId="Web-{A4B26439-94BB-4ACD-85F0-42C5D8CE19F4}" dt="2021-07-01T09:50:32.963" v="23"/>
          <pc:sldLayoutMkLst>
            <pc:docMk/>
            <pc:sldMasterMk cId="782137900" sldId="2147483737"/>
            <pc:sldLayoutMk cId="3382453760" sldId="2147483736"/>
          </pc:sldLayoutMkLst>
        </pc:sldLayoutChg>
      </pc:sldMasterChg>
    </pc:docChg>
  </pc:docChgLst>
  <pc:docChgLst>
    <pc:chgData name="Soumarshi Nag Biswas" userId="S::soumarshi.biswas@nirman.io::36c65ff0-bfd8-4465-be95-9cdbb0a2b59d" providerId="AD" clId="Web-{A57084C2-DD3E-17EF-8EA8-BFA569626864}"/>
    <pc:docChg chg="modSld sldOrd">
      <pc:chgData name="Soumarshi Nag Biswas" userId="S::soumarshi.biswas@nirman.io::36c65ff0-bfd8-4465-be95-9cdbb0a2b59d" providerId="AD" clId="Web-{A57084C2-DD3E-17EF-8EA8-BFA569626864}" dt="2021-07-24T12:41:24.440" v="3"/>
      <pc:docMkLst>
        <pc:docMk/>
      </pc:docMkLst>
      <pc:sldChg chg="modSp">
        <pc:chgData name="Soumarshi Nag Biswas" userId="S::soumarshi.biswas@nirman.io::36c65ff0-bfd8-4465-be95-9cdbb0a2b59d" providerId="AD" clId="Web-{A57084C2-DD3E-17EF-8EA8-BFA569626864}" dt="2021-07-24T12:12:48.432" v="1" actId="20577"/>
        <pc:sldMkLst>
          <pc:docMk/>
          <pc:sldMk cId="3474265116" sldId="257"/>
        </pc:sldMkLst>
        <pc:spChg chg="mod">
          <ac:chgData name="Soumarshi Nag Biswas" userId="S::soumarshi.biswas@nirman.io::36c65ff0-bfd8-4465-be95-9cdbb0a2b59d" providerId="AD" clId="Web-{A57084C2-DD3E-17EF-8EA8-BFA569626864}" dt="2021-07-24T12:12:48.432" v="1" actId="20577"/>
          <ac:spMkLst>
            <pc:docMk/>
            <pc:sldMk cId="3474265116" sldId="257"/>
            <ac:spMk id="3" creationId="{F72B9889-61CB-4648-B6F6-993AB4A5FD1B}"/>
          </ac:spMkLst>
        </pc:spChg>
      </pc:sldChg>
      <pc:sldChg chg="ord">
        <pc:chgData name="Soumarshi Nag Biswas" userId="S::soumarshi.biswas@nirman.io::36c65ff0-bfd8-4465-be95-9cdbb0a2b59d" providerId="AD" clId="Web-{A57084C2-DD3E-17EF-8EA8-BFA569626864}" dt="2021-07-24T12:41:24.440" v="3"/>
        <pc:sldMkLst>
          <pc:docMk/>
          <pc:sldMk cId="1157968568" sldId="261"/>
        </pc:sldMkLst>
      </pc:sldChg>
    </pc:docChg>
  </pc:docChgLst>
  <pc:docChgLst>
    <pc:chgData name="Soumarshi Nag Biswas" userId="S::soumarshi.biswas@nirman.io::36c65ff0-bfd8-4465-be95-9cdbb0a2b59d" providerId="AD" clId="Web-{09B9CCEF-D340-D59A-CDEE-69B58466A783}"/>
    <pc:docChg chg="addSld delSld modSld">
      <pc:chgData name="Soumarshi Nag Biswas" userId="S::soumarshi.biswas@nirman.io::36c65ff0-bfd8-4465-be95-9cdbb0a2b59d" providerId="AD" clId="Web-{09B9CCEF-D340-D59A-CDEE-69B58466A783}" dt="2021-07-19T14:53:03.670" v="1680"/>
      <pc:docMkLst>
        <pc:docMk/>
      </pc:docMkLst>
      <pc:sldChg chg="modSp new">
        <pc:chgData name="Soumarshi Nag Biswas" userId="S::soumarshi.biswas@nirman.io::36c65ff0-bfd8-4465-be95-9cdbb0a2b59d" providerId="AD" clId="Web-{09B9CCEF-D340-D59A-CDEE-69B58466A783}" dt="2021-07-19T12:19:52.957" v="40" actId="20577"/>
        <pc:sldMkLst>
          <pc:docMk/>
          <pc:sldMk cId="3474265116" sldId="257"/>
        </pc:sldMkLst>
        <pc:spChg chg="mod">
          <ac:chgData name="Soumarshi Nag Biswas" userId="S::soumarshi.biswas@nirman.io::36c65ff0-bfd8-4465-be95-9cdbb0a2b59d" providerId="AD" clId="Web-{09B9CCEF-D340-D59A-CDEE-69B58466A783}" dt="2021-07-19T12:18:54.955" v="23" actId="20577"/>
          <ac:spMkLst>
            <pc:docMk/>
            <pc:sldMk cId="3474265116" sldId="257"/>
            <ac:spMk id="2" creationId="{1EF58120-0F61-4632-947E-948314CFAE3C}"/>
          </ac:spMkLst>
        </pc:spChg>
        <pc:spChg chg="mod">
          <ac:chgData name="Soumarshi Nag Biswas" userId="S::soumarshi.biswas@nirman.io::36c65ff0-bfd8-4465-be95-9cdbb0a2b59d" providerId="AD" clId="Web-{09B9CCEF-D340-D59A-CDEE-69B58466A783}" dt="2021-07-19T12:19:52.957" v="40" actId="20577"/>
          <ac:spMkLst>
            <pc:docMk/>
            <pc:sldMk cId="3474265116" sldId="257"/>
            <ac:spMk id="3" creationId="{F72B9889-61CB-4648-B6F6-993AB4A5FD1B}"/>
          </ac:spMkLst>
        </pc:spChg>
      </pc:sldChg>
      <pc:sldChg chg="del">
        <pc:chgData name="Soumarshi Nag Biswas" userId="S::soumarshi.biswas@nirman.io::36c65ff0-bfd8-4465-be95-9cdbb0a2b59d" providerId="AD" clId="Web-{09B9CCEF-D340-D59A-CDEE-69B58466A783}" dt="2021-07-19T12:18:26.517" v="9"/>
        <pc:sldMkLst>
          <pc:docMk/>
          <pc:sldMk cId="3637248696" sldId="257"/>
        </pc:sldMkLst>
      </pc:sldChg>
      <pc:sldChg chg="del">
        <pc:chgData name="Soumarshi Nag Biswas" userId="S::soumarshi.biswas@nirman.io::36c65ff0-bfd8-4465-be95-9cdbb0a2b59d" providerId="AD" clId="Web-{09B9CCEF-D340-D59A-CDEE-69B58466A783}" dt="2021-07-19T12:18:21.954" v="8"/>
        <pc:sldMkLst>
          <pc:docMk/>
          <pc:sldMk cId="1281280025" sldId="258"/>
        </pc:sldMkLst>
      </pc:sldChg>
      <pc:sldChg chg="addSp delSp modSp new">
        <pc:chgData name="Soumarshi Nag Biswas" userId="S::soumarshi.biswas@nirman.io::36c65ff0-bfd8-4465-be95-9cdbb0a2b59d" providerId="AD" clId="Web-{09B9CCEF-D340-D59A-CDEE-69B58466A783}" dt="2021-07-19T12:24:10.858" v="125" actId="20577"/>
        <pc:sldMkLst>
          <pc:docMk/>
          <pc:sldMk cId="1643509892" sldId="258"/>
        </pc:sldMkLst>
        <pc:spChg chg="mod">
          <ac:chgData name="Soumarshi Nag Biswas" userId="S::soumarshi.biswas@nirman.io::36c65ff0-bfd8-4465-be95-9cdbb0a2b59d" providerId="AD" clId="Web-{09B9CCEF-D340-D59A-CDEE-69B58466A783}" dt="2021-07-19T12:24:10.858" v="125" actId="20577"/>
          <ac:spMkLst>
            <pc:docMk/>
            <pc:sldMk cId="1643509892" sldId="258"/>
            <ac:spMk id="2" creationId="{8BE95F96-AF1F-4A0E-A575-EBF648B1E1E0}"/>
          </ac:spMkLst>
        </pc:spChg>
        <pc:spChg chg="del">
          <ac:chgData name="Soumarshi Nag Biswas" userId="S::soumarshi.biswas@nirman.io::36c65ff0-bfd8-4465-be95-9cdbb0a2b59d" providerId="AD" clId="Web-{09B9CCEF-D340-D59A-CDEE-69B58466A783}" dt="2021-07-19T12:20:11.317" v="41"/>
          <ac:spMkLst>
            <pc:docMk/>
            <pc:sldMk cId="1643509892" sldId="258"/>
            <ac:spMk id="3" creationId="{8BBBDBDD-E67A-4257-AFA2-EDB4058A224A}"/>
          </ac:spMkLst>
        </pc:spChg>
        <pc:spChg chg="add mod">
          <ac:chgData name="Soumarshi Nag Biswas" userId="S::soumarshi.biswas@nirman.io::36c65ff0-bfd8-4465-be95-9cdbb0a2b59d" providerId="AD" clId="Web-{09B9CCEF-D340-D59A-CDEE-69B58466A783}" dt="2021-07-19T12:23:59.138" v="123" actId="1076"/>
          <ac:spMkLst>
            <pc:docMk/>
            <pc:sldMk cId="1643509892" sldId="258"/>
            <ac:spMk id="6" creationId="{D2B1B237-D977-4788-B934-988EA9E9EC24}"/>
          </ac:spMkLst>
        </pc:spChg>
        <pc:graphicFrameChg chg="add mod ord modGraphic">
          <ac:chgData name="Soumarshi Nag Biswas" userId="S::soumarshi.biswas@nirman.io::36c65ff0-bfd8-4465-be95-9cdbb0a2b59d" providerId="AD" clId="Web-{09B9CCEF-D340-D59A-CDEE-69B58466A783}" dt="2021-07-19T12:21:09.085" v="88"/>
          <ac:graphicFrameMkLst>
            <pc:docMk/>
            <pc:sldMk cId="1643509892" sldId="258"/>
            <ac:graphicFrameMk id="5" creationId="{28129927-E12F-4C22-A3E6-06C55B5FBC25}"/>
          </ac:graphicFrameMkLst>
        </pc:graphicFrameChg>
      </pc:sldChg>
      <pc:sldChg chg="del">
        <pc:chgData name="Soumarshi Nag Biswas" userId="S::soumarshi.biswas@nirman.io::36c65ff0-bfd8-4465-be95-9cdbb0a2b59d" providerId="AD" clId="Web-{09B9CCEF-D340-D59A-CDEE-69B58466A783}" dt="2021-07-19T12:18:21.954" v="7"/>
        <pc:sldMkLst>
          <pc:docMk/>
          <pc:sldMk cId="2206537331" sldId="259"/>
        </pc:sldMkLst>
      </pc:sldChg>
      <pc:sldChg chg="modSp new">
        <pc:chgData name="Soumarshi Nag Biswas" userId="S::soumarshi.biswas@nirman.io::36c65ff0-bfd8-4465-be95-9cdbb0a2b59d" providerId="AD" clId="Web-{09B9CCEF-D340-D59A-CDEE-69B58466A783}" dt="2021-07-19T12:25:20.641" v="140" actId="20577"/>
        <pc:sldMkLst>
          <pc:docMk/>
          <pc:sldMk cId="3647658136" sldId="259"/>
        </pc:sldMkLst>
        <pc:spChg chg="mod">
          <ac:chgData name="Soumarshi Nag Biswas" userId="S::soumarshi.biswas@nirman.io::36c65ff0-bfd8-4465-be95-9cdbb0a2b59d" providerId="AD" clId="Web-{09B9CCEF-D340-D59A-CDEE-69B58466A783}" dt="2021-07-19T12:25:20.641" v="140" actId="20577"/>
          <ac:spMkLst>
            <pc:docMk/>
            <pc:sldMk cId="3647658136" sldId="259"/>
            <ac:spMk id="2" creationId="{E5531057-FD0A-4924-B48E-F780E4DFD284}"/>
          </ac:spMkLst>
        </pc:spChg>
        <pc:spChg chg="mod">
          <ac:chgData name="Soumarshi Nag Biswas" userId="S::soumarshi.biswas@nirman.io::36c65ff0-bfd8-4465-be95-9cdbb0a2b59d" providerId="AD" clId="Web-{09B9CCEF-D340-D59A-CDEE-69B58466A783}" dt="2021-07-19T12:25:08.500" v="132" actId="20577"/>
          <ac:spMkLst>
            <pc:docMk/>
            <pc:sldMk cId="3647658136" sldId="259"/>
            <ac:spMk id="3" creationId="{2E3C9F5B-2B03-4671-AAC6-BD3A59D12763}"/>
          </ac:spMkLst>
        </pc:spChg>
      </pc:sldChg>
      <pc:sldChg chg="del">
        <pc:chgData name="Soumarshi Nag Biswas" userId="S::soumarshi.biswas@nirman.io::36c65ff0-bfd8-4465-be95-9cdbb0a2b59d" providerId="AD" clId="Web-{09B9CCEF-D340-D59A-CDEE-69B58466A783}" dt="2021-07-19T12:18:21.954" v="6"/>
        <pc:sldMkLst>
          <pc:docMk/>
          <pc:sldMk cId="1625099072" sldId="260"/>
        </pc:sldMkLst>
      </pc:sldChg>
      <pc:sldChg chg="modSp new">
        <pc:chgData name="Soumarshi Nag Biswas" userId="S::soumarshi.biswas@nirman.io::36c65ff0-bfd8-4465-be95-9cdbb0a2b59d" providerId="AD" clId="Web-{09B9CCEF-D340-D59A-CDEE-69B58466A783}" dt="2021-07-19T12:30:08.668" v="199" actId="20577"/>
        <pc:sldMkLst>
          <pc:docMk/>
          <pc:sldMk cId="3718092392" sldId="260"/>
        </pc:sldMkLst>
        <pc:spChg chg="mod">
          <ac:chgData name="Soumarshi Nag Biswas" userId="S::soumarshi.biswas@nirman.io::36c65ff0-bfd8-4465-be95-9cdbb0a2b59d" providerId="AD" clId="Web-{09B9CCEF-D340-D59A-CDEE-69B58466A783}" dt="2021-07-19T12:26:03.159" v="145" actId="20577"/>
          <ac:spMkLst>
            <pc:docMk/>
            <pc:sldMk cId="3718092392" sldId="260"/>
            <ac:spMk id="2" creationId="{59443D8E-BBFA-4300-B9BB-70A480BF4181}"/>
          </ac:spMkLst>
        </pc:spChg>
        <pc:spChg chg="mod">
          <ac:chgData name="Soumarshi Nag Biswas" userId="S::soumarshi.biswas@nirman.io::36c65ff0-bfd8-4465-be95-9cdbb0a2b59d" providerId="AD" clId="Web-{09B9CCEF-D340-D59A-CDEE-69B58466A783}" dt="2021-07-19T12:30:08.668" v="199" actId="20577"/>
          <ac:spMkLst>
            <pc:docMk/>
            <pc:sldMk cId="3718092392" sldId="260"/>
            <ac:spMk id="3" creationId="{A102B897-5F13-40CF-BF71-3B4145BE2BC6}"/>
          </ac:spMkLst>
        </pc:spChg>
      </pc:sldChg>
      <pc:sldChg chg="del">
        <pc:chgData name="Soumarshi Nag Biswas" userId="S::soumarshi.biswas@nirman.io::36c65ff0-bfd8-4465-be95-9cdbb0a2b59d" providerId="AD" clId="Web-{09B9CCEF-D340-D59A-CDEE-69B58466A783}" dt="2021-07-19T12:18:21.938" v="5"/>
        <pc:sldMkLst>
          <pc:docMk/>
          <pc:sldMk cId="237701102" sldId="261"/>
        </pc:sldMkLst>
      </pc:sldChg>
      <pc:sldChg chg="modSp new">
        <pc:chgData name="Soumarshi Nag Biswas" userId="S::soumarshi.biswas@nirman.io::36c65ff0-bfd8-4465-be95-9cdbb0a2b59d" providerId="AD" clId="Web-{09B9CCEF-D340-D59A-CDEE-69B58466A783}" dt="2021-07-19T12:31:40.421" v="209" actId="20577"/>
        <pc:sldMkLst>
          <pc:docMk/>
          <pc:sldMk cId="1157968568" sldId="261"/>
        </pc:sldMkLst>
        <pc:spChg chg="mod">
          <ac:chgData name="Soumarshi Nag Biswas" userId="S::soumarshi.biswas@nirman.io::36c65ff0-bfd8-4465-be95-9cdbb0a2b59d" providerId="AD" clId="Web-{09B9CCEF-D340-D59A-CDEE-69B58466A783}" dt="2021-07-19T12:31:25.186" v="205" actId="20577"/>
          <ac:spMkLst>
            <pc:docMk/>
            <pc:sldMk cId="1157968568" sldId="261"/>
            <ac:spMk id="2" creationId="{7BA09ECE-9F60-456C-B0CC-D71405E9FB34}"/>
          </ac:spMkLst>
        </pc:spChg>
        <pc:spChg chg="mod">
          <ac:chgData name="Soumarshi Nag Biswas" userId="S::soumarshi.biswas@nirman.io::36c65ff0-bfd8-4465-be95-9cdbb0a2b59d" providerId="AD" clId="Web-{09B9CCEF-D340-D59A-CDEE-69B58466A783}" dt="2021-07-19T12:31:40.421" v="209" actId="20577"/>
          <ac:spMkLst>
            <pc:docMk/>
            <pc:sldMk cId="1157968568" sldId="261"/>
            <ac:spMk id="3" creationId="{DE75D4C8-C485-4577-8D44-8A2F94BEFB7F}"/>
          </ac:spMkLst>
        </pc:spChg>
      </pc:sldChg>
      <pc:sldChg chg="del">
        <pc:chgData name="Soumarshi Nag Biswas" userId="S::soumarshi.biswas@nirman.io::36c65ff0-bfd8-4465-be95-9cdbb0a2b59d" providerId="AD" clId="Web-{09B9CCEF-D340-D59A-CDEE-69B58466A783}" dt="2021-07-19T12:18:21.938" v="4"/>
        <pc:sldMkLst>
          <pc:docMk/>
          <pc:sldMk cId="1020750301" sldId="262"/>
        </pc:sldMkLst>
      </pc:sldChg>
      <pc:sldChg chg="modSp new">
        <pc:chgData name="Soumarshi Nag Biswas" userId="S::soumarshi.biswas@nirman.io::36c65ff0-bfd8-4465-be95-9cdbb0a2b59d" providerId="AD" clId="Web-{09B9CCEF-D340-D59A-CDEE-69B58466A783}" dt="2021-07-19T12:33:27.206" v="252" actId="20577"/>
        <pc:sldMkLst>
          <pc:docMk/>
          <pc:sldMk cId="4272192103" sldId="262"/>
        </pc:sldMkLst>
        <pc:spChg chg="mod">
          <ac:chgData name="Soumarshi Nag Biswas" userId="S::soumarshi.biswas@nirman.io::36c65ff0-bfd8-4465-be95-9cdbb0a2b59d" providerId="AD" clId="Web-{09B9CCEF-D340-D59A-CDEE-69B58466A783}" dt="2021-07-19T12:32:01.625" v="215" actId="20577"/>
          <ac:spMkLst>
            <pc:docMk/>
            <pc:sldMk cId="4272192103" sldId="262"/>
            <ac:spMk id="2" creationId="{9B555ABE-B138-477B-B2B7-8053109D2DB7}"/>
          </ac:spMkLst>
        </pc:spChg>
        <pc:spChg chg="mod">
          <ac:chgData name="Soumarshi Nag Biswas" userId="S::soumarshi.biswas@nirman.io::36c65ff0-bfd8-4465-be95-9cdbb0a2b59d" providerId="AD" clId="Web-{09B9CCEF-D340-D59A-CDEE-69B58466A783}" dt="2021-07-19T12:33:27.206" v="252" actId="20577"/>
          <ac:spMkLst>
            <pc:docMk/>
            <pc:sldMk cId="4272192103" sldId="262"/>
            <ac:spMk id="3" creationId="{A1337D23-7F5C-4916-B278-F0ECF2A92F85}"/>
          </ac:spMkLst>
        </pc:spChg>
      </pc:sldChg>
      <pc:sldChg chg="del">
        <pc:chgData name="Soumarshi Nag Biswas" userId="S::soumarshi.biswas@nirman.io::36c65ff0-bfd8-4465-be95-9cdbb0a2b59d" providerId="AD" clId="Web-{09B9CCEF-D340-D59A-CDEE-69B58466A783}" dt="2021-07-19T12:18:21.938" v="3"/>
        <pc:sldMkLst>
          <pc:docMk/>
          <pc:sldMk cId="111445825" sldId="263"/>
        </pc:sldMkLst>
      </pc:sldChg>
      <pc:sldChg chg="addSp modSp new">
        <pc:chgData name="Soumarshi Nag Biswas" userId="S::soumarshi.biswas@nirman.io::36c65ff0-bfd8-4465-be95-9cdbb0a2b59d" providerId="AD" clId="Web-{09B9CCEF-D340-D59A-CDEE-69B58466A783}" dt="2021-07-19T12:36:02.118" v="322" actId="1076"/>
        <pc:sldMkLst>
          <pc:docMk/>
          <pc:sldMk cId="3448097715" sldId="263"/>
        </pc:sldMkLst>
        <pc:spChg chg="mod">
          <ac:chgData name="Soumarshi Nag Biswas" userId="S::soumarshi.biswas@nirman.io::36c65ff0-bfd8-4465-be95-9cdbb0a2b59d" providerId="AD" clId="Web-{09B9CCEF-D340-D59A-CDEE-69B58466A783}" dt="2021-07-19T12:33:54.457" v="260" actId="20577"/>
          <ac:spMkLst>
            <pc:docMk/>
            <pc:sldMk cId="3448097715" sldId="263"/>
            <ac:spMk id="2" creationId="{5B2CF43A-0D81-4478-91AC-7EEF93E5C694}"/>
          </ac:spMkLst>
        </pc:spChg>
        <pc:spChg chg="mod">
          <ac:chgData name="Soumarshi Nag Biswas" userId="S::soumarshi.biswas@nirman.io::36c65ff0-bfd8-4465-be95-9cdbb0a2b59d" providerId="AD" clId="Web-{09B9CCEF-D340-D59A-CDEE-69B58466A783}" dt="2021-07-19T12:35:27.586" v="310" actId="14100"/>
          <ac:spMkLst>
            <pc:docMk/>
            <pc:sldMk cId="3448097715" sldId="263"/>
            <ac:spMk id="3" creationId="{727E1FCD-3303-4FD9-856E-D77ED67C2F68}"/>
          </ac:spMkLst>
        </pc:spChg>
        <pc:spChg chg="add mod">
          <ac:chgData name="Soumarshi Nag Biswas" userId="S::soumarshi.biswas@nirman.io::36c65ff0-bfd8-4465-be95-9cdbb0a2b59d" providerId="AD" clId="Web-{09B9CCEF-D340-D59A-CDEE-69B58466A783}" dt="2021-07-19T12:36:02.118" v="322" actId="1076"/>
          <ac:spMkLst>
            <pc:docMk/>
            <pc:sldMk cId="3448097715" sldId="263"/>
            <ac:spMk id="4" creationId="{1FB612E4-FB21-4643-B795-E158849C44A8}"/>
          </ac:spMkLst>
        </pc:spChg>
      </pc:sldChg>
      <pc:sldChg chg="modSp new">
        <pc:chgData name="Soumarshi Nag Biswas" userId="S::soumarshi.biswas@nirman.io::36c65ff0-bfd8-4465-be95-9cdbb0a2b59d" providerId="AD" clId="Web-{09B9CCEF-D340-D59A-CDEE-69B58466A783}" dt="2021-07-19T12:37:19.809" v="344" actId="20577"/>
        <pc:sldMkLst>
          <pc:docMk/>
          <pc:sldMk cId="72772337" sldId="264"/>
        </pc:sldMkLst>
        <pc:spChg chg="mod">
          <ac:chgData name="Soumarshi Nag Biswas" userId="S::soumarshi.biswas@nirman.io::36c65ff0-bfd8-4465-be95-9cdbb0a2b59d" providerId="AD" clId="Web-{09B9CCEF-D340-D59A-CDEE-69B58466A783}" dt="2021-07-19T12:37:19.809" v="344" actId="20577"/>
          <ac:spMkLst>
            <pc:docMk/>
            <pc:sldMk cId="72772337" sldId="264"/>
            <ac:spMk id="2" creationId="{E41B7CEF-94BB-42DB-898A-3122ECA786C4}"/>
          </ac:spMkLst>
        </pc:spChg>
        <pc:spChg chg="mod">
          <ac:chgData name="Soumarshi Nag Biswas" userId="S::soumarshi.biswas@nirman.io::36c65ff0-bfd8-4465-be95-9cdbb0a2b59d" providerId="AD" clId="Web-{09B9CCEF-D340-D59A-CDEE-69B58466A783}" dt="2021-07-19T12:37:13.965" v="339" actId="20577"/>
          <ac:spMkLst>
            <pc:docMk/>
            <pc:sldMk cId="72772337" sldId="264"/>
            <ac:spMk id="3" creationId="{B8248C74-CBEA-4D68-8DEA-B50F04067FB1}"/>
          </ac:spMkLst>
        </pc:spChg>
      </pc:sldChg>
      <pc:sldChg chg="del">
        <pc:chgData name="Soumarshi Nag Biswas" userId="S::soumarshi.biswas@nirman.io::36c65ff0-bfd8-4465-be95-9cdbb0a2b59d" providerId="AD" clId="Web-{09B9CCEF-D340-D59A-CDEE-69B58466A783}" dt="2021-07-19T12:18:21.938" v="2"/>
        <pc:sldMkLst>
          <pc:docMk/>
          <pc:sldMk cId="782515079" sldId="264"/>
        </pc:sldMkLst>
      </pc:sldChg>
      <pc:sldChg chg="modSp new">
        <pc:chgData name="Soumarshi Nag Biswas" userId="S::soumarshi.biswas@nirman.io::36c65ff0-bfd8-4465-be95-9cdbb0a2b59d" providerId="AD" clId="Web-{09B9CCEF-D340-D59A-CDEE-69B58466A783}" dt="2021-07-19T12:40:22.128" v="417" actId="14100"/>
        <pc:sldMkLst>
          <pc:docMk/>
          <pc:sldMk cId="696550063" sldId="265"/>
        </pc:sldMkLst>
        <pc:spChg chg="mod">
          <ac:chgData name="Soumarshi Nag Biswas" userId="S::soumarshi.biswas@nirman.io::36c65ff0-bfd8-4465-be95-9cdbb0a2b59d" providerId="AD" clId="Web-{09B9CCEF-D340-D59A-CDEE-69B58466A783}" dt="2021-07-19T12:39:22.907" v="405" actId="14100"/>
          <ac:spMkLst>
            <pc:docMk/>
            <pc:sldMk cId="696550063" sldId="265"/>
            <ac:spMk id="2" creationId="{259A468F-D7FE-4B9D-B952-51AA96062143}"/>
          </ac:spMkLst>
        </pc:spChg>
        <pc:spChg chg="mod">
          <ac:chgData name="Soumarshi Nag Biswas" userId="S::soumarshi.biswas@nirman.io::36c65ff0-bfd8-4465-be95-9cdbb0a2b59d" providerId="AD" clId="Web-{09B9CCEF-D340-D59A-CDEE-69B58466A783}" dt="2021-07-19T12:40:22.128" v="417" actId="14100"/>
          <ac:spMkLst>
            <pc:docMk/>
            <pc:sldMk cId="696550063" sldId="265"/>
            <ac:spMk id="3" creationId="{F4DD8406-4493-4005-9724-44B861CF8ADD}"/>
          </ac:spMkLst>
        </pc:spChg>
      </pc:sldChg>
      <pc:sldChg chg="del">
        <pc:chgData name="Soumarshi Nag Biswas" userId="S::soumarshi.biswas@nirman.io::36c65ff0-bfd8-4465-be95-9cdbb0a2b59d" providerId="AD" clId="Web-{09B9CCEF-D340-D59A-CDEE-69B58466A783}" dt="2021-07-19T12:18:21.938" v="1"/>
        <pc:sldMkLst>
          <pc:docMk/>
          <pc:sldMk cId="1807332171" sldId="265"/>
        </pc:sldMkLst>
      </pc:sldChg>
      <pc:sldChg chg="del">
        <pc:chgData name="Soumarshi Nag Biswas" userId="S::soumarshi.biswas@nirman.io::36c65ff0-bfd8-4465-be95-9cdbb0a2b59d" providerId="AD" clId="Web-{09B9CCEF-D340-D59A-CDEE-69B58466A783}" dt="2021-07-19T12:18:21.938" v="0"/>
        <pc:sldMkLst>
          <pc:docMk/>
          <pc:sldMk cId="662069542" sldId="266"/>
        </pc:sldMkLst>
      </pc:sldChg>
      <pc:sldChg chg="modSp new">
        <pc:chgData name="Soumarshi Nag Biswas" userId="S::soumarshi.biswas@nirman.io::36c65ff0-bfd8-4465-be95-9cdbb0a2b59d" providerId="AD" clId="Web-{09B9CCEF-D340-D59A-CDEE-69B58466A783}" dt="2021-07-19T12:42:47.243" v="458" actId="20577"/>
        <pc:sldMkLst>
          <pc:docMk/>
          <pc:sldMk cId="3919452812" sldId="266"/>
        </pc:sldMkLst>
        <pc:spChg chg="mod">
          <ac:chgData name="Soumarshi Nag Biswas" userId="S::soumarshi.biswas@nirman.io::36c65ff0-bfd8-4465-be95-9cdbb0a2b59d" providerId="AD" clId="Web-{09B9CCEF-D340-D59A-CDEE-69B58466A783}" dt="2021-07-19T12:40:59.583" v="429" actId="20577"/>
          <ac:spMkLst>
            <pc:docMk/>
            <pc:sldMk cId="3919452812" sldId="266"/>
            <ac:spMk id="2" creationId="{78A0BCAD-EC66-4E15-9DF6-3CC0385BEE69}"/>
          </ac:spMkLst>
        </pc:spChg>
        <pc:spChg chg="mod">
          <ac:chgData name="Soumarshi Nag Biswas" userId="S::soumarshi.biswas@nirman.io::36c65ff0-bfd8-4465-be95-9cdbb0a2b59d" providerId="AD" clId="Web-{09B9CCEF-D340-D59A-CDEE-69B58466A783}" dt="2021-07-19T12:42:47.243" v="458" actId="20577"/>
          <ac:spMkLst>
            <pc:docMk/>
            <pc:sldMk cId="3919452812" sldId="266"/>
            <ac:spMk id="3" creationId="{714BDEF1-AA24-4EB4-9054-EB985E41F1C8}"/>
          </ac:spMkLst>
        </pc:spChg>
      </pc:sldChg>
      <pc:sldChg chg="modSp new">
        <pc:chgData name="Soumarshi Nag Biswas" userId="S::soumarshi.biswas@nirman.io::36c65ff0-bfd8-4465-be95-9cdbb0a2b59d" providerId="AD" clId="Web-{09B9CCEF-D340-D59A-CDEE-69B58466A783}" dt="2021-07-19T12:44:08.168" v="493" actId="20577"/>
        <pc:sldMkLst>
          <pc:docMk/>
          <pc:sldMk cId="1945617359" sldId="267"/>
        </pc:sldMkLst>
        <pc:spChg chg="mod">
          <ac:chgData name="Soumarshi Nag Biswas" userId="S::soumarshi.biswas@nirman.io::36c65ff0-bfd8-4465-be95-9cdbb0a2b59d" providerId="AD" clId="Web-{09B9CCEF-D340-D59A-CDEE-69B58466A783}" dt="2021-07-19T12:43:16.572" v="465" actId="20577"/>
          <ac:spMkLst>
            <pc:docMk/>
            <pc:sldMk cId="1945617359" sldId="267"/>
            <ac:spMk id="2" creationId="{F3E00C03-71D5-4F15-9DDB-AD933183D836}"/>
          </ac:spMkLst>
        </pc:spChg>
        <pc:spChg chg="mod">
          <ac:chgData name="Soumarshi Nag Biswas" userId="S::soumarshi.biswas@nirman.io::36c65ff0-bfd8-4465-be95-9cdbb0a2b59d" providerId="AD" clId="Web-{09B9CCEF-D340-D59A-CDEE-69B58466A783}" dt="2021-07-19T12:44:08.168" v="493" actId="20577"/>
          <ac:spMkLst>
            <pc:docMk/>
            <pc:sldMk cId="1945617359" sldId="267"/>
            <ac:spMk id="3" creationId="{9580697A-B905-4DC0-A53E-6836AB30B81B}"/>
          </ac:spMkLst>
        </pc:spChg>
      </pc:sldChg>
      <pc:sldChg chg="addSp delSp modSp new">
        <pc:chgData name="Soumarshi Nag Biswas" userId="S::soumarshi.biswas@nirman.io::36c65ff0-bfd8-4465-be95-9cdbb0a2b59d" providerId="AD" clId="Web-{09B9CCEF-D340-D59A-CDEE-69B58466A783}" dt="2021-07-19T12:51:30.059" v="658" actId="1076"/>
        <pc:sldMkLst>
          <pc:docMk/>
          <pc:sldMk cId="1414558506" sldId="268"/>
        </pc:sldMkLst>
        <pc:spChg chg="mod">
          <ac:chgData name="Soumarshi Nag Biswas" userId="S::soumarshi.biswas@nirman.io::36c65ff0-bfd8-4465-be95-9cdbb0a2b59d" providerId="AD" clId="Web-{09B9CCEF-D340-D59A-CDEE-69B58466A783}" dt="2021-07-19T12:44:41.607" v="499" actId="20577"/>
          <ac:spMkLst>
            <pc:docMk/>
            <pc:sldMk cId="1414558506" sldId="268"/>
            <ac:spMk id="2" creationId="{B1B011AB-642C-4B2D-A7A7-801F40F56E9A}"/>
          </ac:spMkLst>
        </pc:spChg>
        <pc:spChg chg="del mod">
          <ac:chgData name="Soumarshi Nag Biswas" userId="S::soumarshi.biswas@nirman.io::36c65ff0-bfd8-4465-be95-9cdbb0a2b59d" providerId="AD" clId="Web-{09B9CCEF-D340-D59A-CDEE-69B58466A783}" dt="2021-07-19T12:44:51.154" v="503"/>
          <ac:spMkLst>
            <pc:docMk/>
            <pc:sldMk cId="1414558506" sldId="268"/>
            <ac:spMk id="3" creationId="{9A9DD2D2-E8C3-4D7A-9BA2-E1C57C673BE8}"/>
          </ac:spMkLst>
        </pc:spChg>
        <pc:spChg chg="add del mod">
          <ac:chgData name="Soumarshi Nag Biswas" userId="S::soumarshi.biswas@nirman.io::36c65ff0-bfd8-4465-be95-9cdbb0a2b59d" providerId="AD" clId="Web-{09B9CCEF-D340-D59A-CDEE-69B58466A783}" dt="2021-07-19T12:44:53.060" v="504"/>
          <ac:spMkLst>
            <pc:docMk/>
            <pc:sldMk cId="1414558506" sldId="268"/>
            <ac:spMk id="5" creationId="{29E5C1B1-7E95-4F74-A1FB-101228E22E73}"/>
          </ac:spMkLst>
        </pc:spChg>
        <pc:spChg chg="add mod">
          <ac:chgData name="Soumarshi Nag Biswas" userId="S::soumarshi.biswas@nirman.io::36c65ff0-bfd8-4465-be95-9cdbb0a2b59d" providerId="AD" clId="Web-{09B9CCEF-D340-D59A-CDEE-69B58466A783}" dt="2021-07-19T12:51:06.887" v="651" actId="20577"/>
          <ac:spMkLst>
            <pc:docMk/>
            <pc:sldMk cId="1414558506" sldId="268"/>
            <ac:spMk id="10" creationId="{90E364DF-D0D4-4DF5-890E-364181FFD8FE}"/>
          </ac:spMkLst>
        </pc:spChg>
        <pc:spChg chg="add mod">
          <ac:chgData name="Soumarshi Nag Biswas" userId="S::soumarshi.biswas@nirman.io::36c65ff0-bfd8-4465-be95-9cdbb0a2b59d" providerId="AD" clId="Web-{09B9CCEF-D340-D59A-CDEE-69B58466A783}" dt="2021-07-19T12:51:24.340" v="657" actId="20577"/>
          <ac:spMkLst>
            <pc:docMk/>
            <pc:sldMk cId="1414558506" sldId="268"/>
            <ac:spMk id="11" creationId="{C2309624-0A89-490D-BCB5-C733E26DA451}"/>
          </ac:spMkLst>
        </pc:spChg>
        <pc:graphicFrameChg chg="add mod modGraphic">
          <ac:chgData name="Soumarshi Nag Biswas" userId="S::soumarshi.biswas@nirman.io::36c65ff0-bfd8-4465-be95-9cdbb0a2b59d" providerId="AD" clId="Web-{09B9CCEF-D340-D59A-CDEE-69B58466A783}" dt="2021-07-19T12:51:16.028" v="654" actId="1076"/>
          <ac:graphicFrameMkLst>
            <pc:docMk/>
            <pc:sldMk cId="1414558506" sldId="268"/>
            <ac:graphicFrameMk id="7" creationId="{DCC86C6B-FE62-4EB2-8F6C-232350D46608}"/>
          </ac:graphicFrameMkLst>
        </pc:graphicFrameChg>
        <pc:graphicFrameChg chg="add mod modGraphic">
          <ac:chgData name="Soumarshi Nag Biswas" userId="S::soumarshi.biswas@nirman.io::36c65ff0-bfd8-4465-be95-9cdbb0a2b59d" providerId="AD" clId="Web-{09B9CCEF-D340-D59A-CDEE-69B58466A783}" dt="2021-07-19T12:51:30.059" v="658" actId="1076"/>
          <ac:graphicFrameMkLst>
            <pc:docMk/>
            <pc:sldMk cId="1414558506" sldId="268"/>
            <ac:graphicFrameMk id="9" creationId="{476E43EB-67AE-4A6F-9101-824F4527DF09}"/>
          </ac:graphicFrameMkLst>
        </pc:graphicFrameChg>
      </pc:sldChg>
      <pc:sldChg chg="modSp new">
        <pc:chgData name="Soumarshi Nag Biswas" userId="S::soumarshi.biswas@nirman.io::36c65ff0-bfd8-4465-be95-9cdbb0a2b59d" providerId="AD" clId="Web-{09B9CCEF-D340-D59A-CDEE-69B58466A783}" dt="2021-07-19T12:52:46.406" v="684" actId="20577"/>
        <pc:sldMkLst>
          <pc:docMk/>
          <pc:sldMk cId="72850386" sldId="269"/>
        </pc:sldMkLst>
        <pc:spChg chg="mod">
          <ac:chgData name="Soumarshi Nag Biswas" userId="S::soumarshi.biswas@nirman.io::36c65ff0-bfd8-4465-be95-9cdbb0a2b59d" providerId="AD" clId="Web-{09B9CCEF-D340-D59A-CDEE-69B58466A783}" dt="2021-07-19T12:51:44.794" v="671" actId="20577"/>
          <ac:spMkLst>
            <pc:docMk/>
            <pc:sldMk cId="72850386" sldId="269"/>
            <ac:spMk id="2" creationId="{2AFE1BEC-4E52-4040-9F50-7C2A6D626FA3}"/>
          </ac:spMkLst>
        </pc:spChg>
        <pc:spChg chg="mod">
          <ac:chgData name="Soumarshi Nag Biswas" userId="S::soumarshi.biswas@nirman.io::36c65ff0-bfd8-4465-be95-9cdbb0a2b59d" providerId="AD" clId="Web-{09B9CCEF-D340-D59A-CDEE-69B58466A783}" dt="2021-07-19T12:52:46.406" v="684" actId="20577"/>
          <ac:spMkLst>
            <pc:docMk/>
            <pc:sldMk cId="72850386" sldId="269"/>
            <ac:spMk id="3" creationId="{030C08AB-01C9-4E4F-BB6E-59E4C9998039}"/>
          </ac:spMkLst>
        </pc:spChg>
      </pc:sldChg>
      <pc:sldChg chg="modSp new">
        <pc:chgData name="Soumarshi Nag Biswas" userId="S::soumarshi.biswas@nirman.io::36c65ff0-bfd8-4465-be95-9cdbb0a2b59d" providerId="AD" clId="Web-{09B9CCEF-D340-D59A-CDEE-69B58466A783}" dt="2021-07-19T12:55:36.772" v="754" actId="20577"/>
        <pc:sldMkLst>
          <pc:docMk/>
          <pc:sldMk cId="3165828505" sldId="270"/>
        </pc:sldMkLst>
        <pc:spChg chg="mod">
          <ac:chgData name="Soumarshi Nag Biswas" userId="S::soumarshi.biswas@nirman.io::36c65ff0-bfd8-4465-be95-9cdbb0a2b59d" providerId="AD" clId="Web-{09B9CCEF-D340-D59A-CDEE-69B58466A783}" dt="2021-07-19T12:53:12.282" v="690" actId="20577"/>
          <ac:spMkLst>
            <pc:docMk/>
            <pc:sldMk cId="3165828505" sldId="270"/>
            <ac:spMk id="2" creationId="{B9E22836-1823-4B16-BF40-DCC380F940DF}"/>
          </ac:spMkLst>
        </pc:spChg>
        <pc:spChg chg="mod">
          <ac:chgData name="Soumarshi Nag Biswas" userId="S::soumarshi.biswas@nirman.io::36c65ff0-bfd8-4465-be95-9cdbb0a2b59d" providerId="AD" clId="Web-{09B9CCEF-D340-D59A-CDEE-69B58466A783}" dt="2021-07-19T12:55:36.772" v="754" actId="20577"/>
          <ac:spMkLst>
            <pc:docMk/>
            <pc:sldMk cId="3165828505" sldId="270"/>
            <ac:spMk id="3" creationId="{C2E90F7D-23EC-4357-B86C-5130E1262BC4}"/>
          </ac:spMkLst>
        </pc:spChg>
      </pc:sldChg>
      <pc:sldChg chg="modSp new">
        <pc:chgData name="Soumarshi Nag Biswas" userId="S::soumarshi.biswas@nirman.io::36c65ff0-bfd8-4465-be95-9cdbb0a2b59d" providerId="AD" clId="Web-{09B9CCEF-D340-D59A-CDEE-69B58466A783}" dt="2021-07-19T12:56:37.540" v="766" actId="20577"/>
        <pc:sldMkLst>
          <pc:docMk/>
          <pc:sldMk cId="1440642255" sldId="271"/>
        </pc:sldMkLst>
        <pc:spChg chg="mod">
          <ac:chgData name="Soumarshi Nag Biswas" userId="S::soumarshi.biswas@nirman.io::36c65ff0-bfd8-4465-be95-9cdbb0a2b59d" providerId="AD" clId="Web-{09B9CCEF-D340-D59A-CDEE-69B58466A783}" dt="2021-07-19T12:56:16.539" v="760" actId="20577"/>
          <ac:spMkLst>
            <pc:docMk/>
            <pc:sldMk cId="1440642255" sldId="271"/>
            <ac:spMk id="2" creationId="{D2798F0D-5246-4B3E-94DC-B40599CBB879}"/>
          </ac:spMkLst>
        </pc:spChg>
        <pc:spChg chg="mod">
          <ac:chgData name="Soumarshi Nag Biswas" userId="S::soumarshi.biswas@nirman.io::36c65ff0-bfd8-4465-be95-9cdbb0a2b59d" providerId="AD" clId="Web-{09B9CCEF-D340-D59A-CDEE-69B58466A783}" dt="2021-07-19T12:56:37.540" v="766" actId="20577"/>
          <ac:spMkLst>
            <pc:docMk/>
            <pc:sldMk cId="1440642255" sldId="271"/>
            <ac:spMk id="3" creationId="{5C5A6A93-EEDC-4FAD-B69C-F62AD0F0A39F}"/>
          </ac:spMkLst>
        </pc:spChg>
      </pc:sldChg>
      <pc:sldChg chg="modSp new">
        <pc:chgData name="Soumarshi Nag Biswas" userId="S::soumarshi.biswas@nirman.io::36c65ff0-bfd8-4465-be95-9cdbb0a2b59d" providerId="AD" clId="Web-{09B9CCEF-D340-D59A-CDEE-69B58466A783}" dt="2021-07-19T13:02:47.022" v="853" actId="20577"/>
        <pc:sldMkLst>
          <pc:docMk/>
          <pc:sldMk cId="556906945" sldId="272"/>
        </pc:sldMkLst>
        <pc:spChg chg="mod">
          <ac:chgData name="Soumarshi Nag Biswas" userId="S::soumarshi.biswas@nirman.io::36c65ff0-bfd8-4465-be95-9cdbb0a2b59d" providerId="AD" clId="Web-{09B9CCEF-D340-D59A-CDEE-69B58466A783}" dt="2021-07-19T12:57:54.667" v="786" actId="20577"/>
          <ac:spMkLst>
            <pc:docMk/>
            <pc:sldMk cId="556906945" sldId="272"/>
            <ac:spMk id="2" creationId="{AB9B0997-9848-494C-8F14-353BDDE78F70}"/>
          </ac:spMkLst>
        </pc:spChg>
        <pc:spChg chg="mod">
          <ac:chgData name="Soumarshi Nag Biswas" userId="S::soumarshi.biswas@nirman.io::36c65ff0-bfd8-4465-be95-9cdbb0a2b59d" providerId="AD" clId="Web-{09B9CCEF-D340-D59A-CDEE-69B58466A783}" dt="2021-07-19T13:02:47.022" v="853" actId="20577"/>
          <ac:spMkLst>
            <pc:docMk/>
            <pc:sldMk cId="556906945" sldId="272"/>
            <ac:spMk id="3" creationId="{F8DA2D6A-C6F9-4294-BCBD-B1610962CDA4}"/>
          </ac:spMkLst>
        </pc:spChg>
      </pc:sldChg>
      <pc:sldChg chg="modSp new">
        <pc:chgData name="Soumarshi Nag Biswas" userId="S::soumarshi.biswas@nirman.io::36c65ff0-bfd8-4465-be95-9cdbb0a2b59d" providerId="AD" clId="Web-{09B9CCEF-D340-D59A-CDEE-69B58466A783}" dt="2021-07-19T13:05:18.231" v="892" actId="20577"/>
        <pc:sldMkLst>
          <pc:docMk/>
          <pc:sldMk cId="1240600092" sldId="273"/>
        </pc:sldMkLst>
        <pc:spChg chg="mod">
          <ac:chgData name="Soumarshi Nag Biswas" userId="S::soumarshi.biswas@nirman.io::36c65ff0-bfd8-4465-be95-9cdbb0a2b59d" providerId="AD" clId="Web-{09B9CCEF-D340-D59A-CDEE-69B58466A783}" dt="2021-07-19T13:03:23.961" v="858" actId="20577"/>
          <ac:spMkLst>
            <pc:docMk/>
            <pc:sldMk cId="1240600092" sldId="273"/>
            <ac:spMk id="2" creationId="{444041B4-4DD4-4308-8236-75BA24F1C480}"/>
          </ac:spMkLst>
        </pc:spChg>
        <pc:spChg chg="mod">
          <ac:chgData name="Soumarshi Nag Biswas" userId="S::soumarshi.biswas@nirman.io::36c65ff0-bfd8-4465-be95-9cdbb0a2b59d" providerId="AD" clId="Web-{09B9CCEF-D340-D59A-CDEE-69B58466A783}" dt="2021-07-19T13:05:18.231" v="892" actId="20577"/>
          <ac:spMkLst>
            <pc:docMk/>
            <pc:sldMk cId="1240600092" sldId="273"/>
            <ac:spMk id="3" creationId="{49DB3D75-1286-400A-A39A-DA25B5EDED10}"/>
          </ac:spMkLst>
        </pc:spChg>
      </pc:sldChg>
      <pc:sldChg chg="modSp new">
        <pc:chgData name="Soumarshi Nag Biswas" userId="S::soumarshi.biswas@nirman.io::36c65ff0-bfd8-4465-be95-9cdbb0a2b59d" providerId="AD" clId="Web-{09B9CCEF-D340-D59A-CDEE-69B58466A783}" dt="2021-07-19T13:14:10.313" v="931" actId="20577"/>
        <pc:sldMkLst>
          <pc:docMk/>
          <pc:sldMk cId="3255842866" sldId="274"/>
        </pc:sldMkLst>
        <pc:spChg chg="mod">
          <ac:chgData name="Soumarshi Nag Biswas" userId="S::soumarshi.biswas@nirman.io::36c65ff0-bfd8-4465-be95-9cdbb0a2b59d" providerId="AD" clId="Web-{09B9CCEF-D340-D59A-CDEE-69B58466A783}" dt="2021-07-19T13:05:42.169" v="896" actId="20577"/>
          <ac:spMkLst>
            <pc:docMk/>
            <pc:sldMk cId="3255842866" sldId="274"/>
            <ac:spMk id="2" creationId="{C28E69A3-E3A1-4510-B9AB-9ACF50E5F34B}"/>
          </ac:spMkLst>
        </pc:spChg>
        <pc:spChg chg="mod">
          <ac:chgData name="Soumarshi Nag Biswas" userId="S::soumarshi.biswas@nirman.io::36c65ff0-bfd8-4465-be95-9cdbb0a2b59d" providerId="AD" clId="Web-{09B9CCEF-D340-D59A-CDEE-69B58466A783}" dt="2021-07-19T13:14:10.313" v="931" actId="20577"/>
          <ac:spMkLst>
            <pc:docMk/>
            <pc:sldMk cId="3255842866" sldId="274"/>
            <ac:spMk id="3" creationId="{16B53DC0-3295-4DC8-8FCB-11F2EDC150D0}"/>
          </ac:spMkLst>
        </pc:spChg>
      </pc:sldChg>
      <pc:sldChg chg="modSp new">
        <pc:chgData name="Soumarshi Nag Biswas" userId="S::soumarshi.biswas@nirman.io::36c65ff0-bfd8-4465-be95-9cdbb0a2b59d" providerId="AD" clId="Web-{09B9CCEF-D340-D59A-CDEE-69B58466A783}" dt="2021-07-19T13:24:12.742" v="1063" actId="20577"/>
        <pc:sldMkLst>
          <pc:docMk/>
          <pc:sldMk cId="3623069560" sldId="275"/>
        </pc:sldMkLst>
        <pc:spChg chg="mod">
          <ac:chgData name="Soumarshi Nag Biswas" userId="S::soumarshi.biswas@nirman.io::36c65ff0-bfd8-4465-be95-9cdbb0a2b59d" providerId="AD" clId="Web-{09B9CCEF-D340-D59A-CDEE-69B58466A783}" dt="2021-07-19T13:14:31.064" v="940" actId="20577"/>
          <ac:spMkLst>
            <pc:docMk/>
            <pc:sldMk cId="3623069560" sldId="275"/>
            <ac:spMk id="2" creationId="{261D79BD-0B19-453F-AB28-6E42E811BE31}"/>
          </ac:spMkLst>
        </pc:spChg>
        <pc:spChg chg="mod">
          <ac:chgData name="Soumarshi Nag Biswas" userId="S::soumarshi.biswas@nirman.io::36c65ff0-bfd8-4465-be95-9cdbb0a2b59d" providerId="AD" clId="Web-{09B9CCEF-D340-D59A-CDEE-69B58466A783}" dt="2021-07-19T13:24:12.742" v="1063" actId="20577"/>
          <ac:spMkLst>
            <pc:docMk/>
            <pc:sldMk cId="3623069560" sldId="275"/>
            <ac:spMk id="3" creationId="{A78D434C-279D-42A9-93B5-E2007BBDEBD8}"/>
          </ac:spMkLst>
        </pc:spChg>
      </pc:sldChg>
      <pc:sldChg chg="modSp new">
        <pc:chgData name="Soumarshi Nag Biswas" userId="S::soumarshi.biswas@nirman.io::36c65ff0-bfd8-4465-be95-9cdbb0a2b59d" providerId="AD" clId="Web-{09B9CCEF-D340-D59A-CDEE-69B58466A783}" dt="2021-07-19T13:26:33.357" v="1093" actId="20577"/>
        <pc:sldMkLst>
          <pc:docMk/>
          <pc:sldMk cId="1864626272" sldId="276"/>
        </pc:sldMkLst>
        <pc:spChg chg="mod">
          <ac:chgData name="Soumarshi Nag Biswas" userId="S::soumarshi.biswas@nirman.io::36c65ff0-bfd8-4465-be95-9cdbb0a2b59d" providerId="AD" clId="Web-{09B9CCEF-D340-D59A-CDEE-69B58466A783}" dt="2021-07-19T13:25:18.729" v="1067" actId="20577"/>
          <ac:spMkLst>
            <pc:docMk/>
            <pc:sldMk cId="1864626272" sldId="276"/>
            <ac:spMk id="2" creationId="{F4ED78EF-7951-4C74-820A-B9074E935204}"/>
          </ac:spMkLst>
        </pc:spChg>
        <pc:spChg chg="mod">
          <ac:chgData name="Soumarshi Nag Biswas" userId="S::soumarshi.biswas@nirman.io::36c65ff0-bfd8-4465-be95-9cdbb0a2b59d" providerId="AD" clId="Web-{09B9CCEF-D340-D59A-CDEE-69B58466A783}" dt="2021-07-19T13:26:33.357" v="1093" actId="20577"/>
          <ac:spMkLst>
            <pc:docMk/>
            <pc:sldMk cId="1864626272" sldId="276"/>
            <ac:spMk id="3" creationId="{0C7235FE-AF90-41DD-BAF3-8D9C0FCD8DC0}"/>
          </ac:spMkLst>
        </pc:spChg>
      </pc:sldChg>
      <pc:sldChg chg="addSp delSp modSp new">
        <pc:chgData name="Soumarshi Nag Biswas" userId="S::soumarshi.biswas@nirman.io::36c65ff0-bfd8-4465-be95-9cdbb0a2b59d" providerId="AD" clId="Web-{09B9CCEF-D340-D59A-CDEE-69B58466A783}" dt="2021-07-19T13:29:09.863" v="1189"/>
        <pc:sldMkLst>
          <pc:docMk/>
          <pc:sldMk cId="253163927" sldId="277"/>
        </pc:sldMkLst>
        <pc:spChg chg="mod">
          <ac:chgData name="Soumarshi Nag Biswas" userId="S::soumarshi.biswas@nirman.io::36c65ff0-bfd8-4465-be95-9cdbb0a2b59d" providerId="AD" clId="Web-{09B9CCEF-D340-D59A-CDEE-69B58466A783}" dt="2021-07-19T13:27:57.547" v="1147" actId="20577"/>
          <ac:spMkLst>
            <pc:docMk/>
            <pc:sldMk cId="253163927" sldId="277"/>
            <ac:spMk id="2" creationId="{AF5D7C3F-0B7B-44E6-819C-E78FABBAC483}"/>
          </ac:spMkLst>
        </pc:spChg>
        <pc:spChg chg="del">
          <ac:chgData name="Soumarshi Nag Biswas" userId="S::soumarshi.biswas@nirman.io::36c65ff0-bfd8-4465-be95-9cdbb0a2b59d" providerId="AD" clId="Web-{09B9CCEF-D340-D59A-CDEE-69B58466A783}" dt="2021-07-19T13:26:53.779" v="1095"/>
          <ac:spMkLst>
            <pc:docMk/>
            <pc:sldMk cId="253163927" sldId="277"/>
            <ac:spMk id="3" creationId="{FDDE7D6E-99A0-4A4E-B75E-33202CA1C721}"/>
          </ac:spMkLst>
        </pc:spChg>
        <pc:spChg chg="add del mod">
          <ac:chgData name="Soumarshi Nag Biswas" userId="S::soumarshi.biswas@nirman.io::36c65ff0-bfd8-4465-be95-9cdbb0a2b59d" providerId="AD" clId="Web-{09B9CCEF-D340-D59A-CDEE-69B58466A783}" dt="2021-07-19T13:28:25.486" v="1150"/>
          <ac:spMkLst>
            <pc:docMk/>
            <pc:sldMk cId="253163927" sldId="277"/>
            <ac:spMk id="6" creationId="{9AF47DAA-194B-4B10-AD8B-1B854AB3B0B6}"/>
          </ac:spMkLst>
        </pc:spChg>
        <pc:graphicFrameChg chg="add mod modGraphic">
          <ac:chgData name="Soumarshi Nag Biswas" userId="S::soumarshi.biswas@nirman.io::36c65ff0-bfd8-4465-be95-9cdbb0a2b59d" providerId="AD" clId="Web-{09B9CCEF-D340-D59A-CDEE-69B58466A783}" dt="2021-07-19T13:29:09.863" v="1189"/>
          <ac:graphicFrameMkLst>
            <pc:docMk/>
            <pc:sldMk cId="253163927" sldId="277"/>
            <ac:graphicFrameMk id="5" creationId="{A0C2C4E7-1EA5-49D0-8E62-8B1E405B9ECF}"/>
          </ac:graphicFrameMkLst>
        </pc:graphicFrameChg>
      </pc:sldChg>
      <pc:sldChg chg="modSp new">
        <pc:chgData name="Soumarshi Nag Biswas" userId="S::soumarshi.biswas@nirman.io::36c65ff0-bfd8-4465-be95-9cdbb0a2b59d" providerId="AD" clId="Web-{09B9CCEF-D340-D59A-CDEE-69B58466A783}" dt="2021-07-19T13:31:55.650" v="1213" actId="20577"/>
        <pc:sldMkLst>
          <pc:docMk/>
          <pc:sldMk cId="1360658389" sldId="278"/>
        </pc:sldMkLst>
        <pc:spChg chg="mod">
          <ac:chgData name="Soumarshi Nag Biswas" userId="S::soumarshi.biswas@nirman.io::36c65ff0-bfd8-4465-be95-9cdbb0a2b59d" providerId="AD" clId="Web-{09B9CCEF-D340-D59A-CDEE-69B58466A783}" dt="2021-07-19T13:30:29.834" v="1193" actId="20577"/>
          <ac:spMkLst>
            <pc:docMk/>
            <pc:sldMk cId="1360658389" sldId="278"/>
            <ac:spMk id="2" creationId="{30E25BCD-F2F6-439F-BA4D-D545AEBB875A}"/>
          </ac:spMkLst>
        </pc:spChg>
        <pc:spChg chg="mod">
          <ac:chgData name="Soumarshi Nag Biswas" userId="S::soumarshi.biswas@nirman.io::36c65ff0-bfd8-4465-be95-9cdbb0a2b59d" providerId="AD" clId="Web-{09B9CCEF-D340-D59A-CDEE-69B58466A783}" dt="2021-07-19T13:31:55.650" v="1213" actId="20577"/>
          <ac:spMkLst>
            <pc:docMk/>
            <pc:sldMk cId="1360658389" sldId="278"/>
            <ac:spMk id="3" creationId="{97BF585F-25D0-4B83-8985-8173783C4E18}"/>
          </ac:spMkLst>
        </pc:spChg>
      </pc:sldChg>
      <pc:sldChg chg="modSp new">
        <pc:chgData name="Soumarshi Nag Biswas" userId="S::soumarshi.biswas@nirman.io::36c65ff0-bfd8-4465-be95-9cdbb0a2b59d" providerId="AD" clId="Web-{09B9CCEF-D340-D59A-CDEE-69B58466A783}" dt="2021-07-19T13:35:01.860" v="1233" actId="20577"/>
        <pc:sldMkLst>
          <pc:docMk/>
          <pc:sldMk cId="3731099740" sldId="279"/>
        </pc:sldMkLst>
        <pc:spChg chg="mod">
          <ac:chgData name="Soumarshi Nag Biswas" userId="S::soumarshi.biswas@nirman.io::36c65ff0-bfd8-4465-be95-9cdbb0a2b59d" providerId="AD" clId="Web-{09B9CCEF-D340-D59A-CDEE-69B58466A783}" dt="2021-07-19T13:32:57.699" v="1218" actId="20577"/>
          <ac:spMkLst>
            <pc:docMk/>
            <pc:sldMk cId="3731099740" sldId="279"/>
            <ac:spMk id="2" creationId="{81485610-1E6E-4D48-9D36-492C18BFAC43}"/>
          </ac:spMkLst>
        </pc:spChg>
        <pc:spChg chg="mod">
          <ac:chgData name="Soumarshi Nag Biswas" userId="S::soumarshi.biswas@nirman.io::36c65ff0-bfd8-4465-be95-9cdbb0a2b59d" providerId="AD" clId="Web-{09B9CCEF-D340-D59A-CDEE-69B58466A783}" dt="2021-07-19T13:35:01.860" v="1233" actId="20577"/>
          <ac:spMkLst>
            <pc:docMk/>
            <pc:sldMk cId="3731099740" sldId="279"/>
            <ac:spMk id="3" creationId="{9E540040-DA77-4B90-BF4F-6E8AB6FF42AD}"/>
          </ac:spMkLst>
        </pc:spChg>
      </pc:sldChg>
      <pc:sldChg chg="modSp new">
        <pc:chgData name="Soumarshi Nag Biswas" userId="S::soumarshi.biswas@nirman.io::36c65ff0-bfd8-4465-be95-9cdbb0a2b59d" providerId="AD" clId="Web-{09B9CCEF-D340-D59A-CDEE-69B58466A783}" dt="2021-07-19T14:07:55.697" v="1266" actId="20577"/>
        <pc:sldMkLst>
          <pc:docMk/>
          <pc:sldMk cId="2470199642" sldId="280"/>
        </pc:sldMkLst>
        <pc:spChg chg="mod">
          <ac:chgData name="Soumarshi Nag Biswas" userId="S::soumarshi.biswas@nirman.io::36c65ff0-bfd8-4465-be95-9cdbb0a2b59d" providerId="AD" clId="Web-{09B9CCEF-D340-D59A-CDEE-69B58466A783}" dt="2021-07-19T13:35:54.221" v="1243" actId="20577"/>
          <ac:spMkLst>
            <pc:docMk/>
            <pc:sldMk cId="2470199642" sldId="280"/>
            <ac:spMk id="2" creationId="{292EF468-A72B-4465-9DC6-3EDB0D4C0A21}"/>
          </ac:spMkLst>
        </pc:spChg>
        <pc:spChg chg="mod">
          <ac:chgData name="Soumarshi Nag Biswas" userId="S::soumarshi.biswas@nirman.io::36c65ff0-bfd8-4465-be95-9cdbb0a2b59d" providerId="AD" clId="Web-{09B9CCEF-D340-D59A-CDEE-69B58466A783}" dt="2021-07-19T14:07:55.697" v="1266" actId="20577"/>
          <ac:spMkLst>
            <pc:docMk/>
            <pc:sldMk cId="2470199642" sldId="280"/>
            <ac:spMk id="3" creationId="{EC9F32B9-DB9C-4ABE-8EFD-2DBE3E15FBA9}"/>
          </ac:spMkLst>
        </pc:spChg>
      </pc:sldChg>
      <pc:sldChg chg="modSp new">
        <pc:chgData name="Soumarshi Nag Biswas" userId="S::soumarshi.biswas@nirman.io::36c65ff0-bfd8-4465-be95-9cdbb0a2b59d" providerId="AD" clId="Web-{09B9CCEF-D340-D59A-CDEE-69B58466A783}" dt="2021-07-19T14:08:56.874" v="1282" actId="20577"/>
        <pc:sldMkLst>
          <pc:docMk/>
          <pc:sldMk cId="3175396021" sldId="281"/>
        </pc:sldMkLst>
        <pc:spChg chg="mod">
          <ac:chgData name="Soumarshi Nag Biswas" userId="S::soumarshi.biswas@nirman.io::36c65ff0-bfd8-4465-be95-9cdbb0a2b59d" providerId="AD" clId="Web-{09B9CCEF-D340-D59A-CDEE-69B58466A783}" dt="2021-07-19T14:08:22.496" v="1268" actId="20577"/>
          <ac:spMkLst>
            <pc:docMk/>
            <pc:sldMk cId="3175396021" sldId="281"/>
            <ac:spMk id="2" creationId="{8DDFFAFD-6434-4035-A84C-2C83B905B12F}"/>
          </ac:spMkLst>
        </pc:spChg>
        <pc:spChg chg="mod">
          <ac:chgData name="Soumarshi Nag Biswas" userId="S::soumarshi.biswas@nirman.io::36c65ff0-bfd8-4465-be95-9cdbb0a2b59d" providerId="AD" clId="Web-{09B9CCEF-D340-D59A-CDEE-69B58466A783}" dt="2021-07-19T14:08:56.874" v="1282" actId="20577"/>
          <ac:spMkLst>
            <pc:docMk/>
            <pc:sldMk cId="3175396021" sldId="281"/>
            <ac:spMk id="3" creationId="{08E324B3-4626-4AC9-AD00-A6790F8E2A3B}"/>
          </ac:spMkLst>
        </pc:spChg>
      </pc:sldChg>
      <pc:sldChg chg="modSp new">
        <pc:chgData name="Soumarshi Nag Biswas" userId="S::soumarshi.biswas@nirman.io::36c65ff0-bfd8-4465-be95-9cdbb0a2b59d" providerId="AD" clId="Web-{09B9CCEF-D340-D59A-CDEE-69B58466A783}" dt="2021-07-19T14:11:38.026" v="1302" actId="20577"/>
        <pc:sldMkLst>
          <pc:docMk/>
          <pc:sldMk cId="2063635361" sldId="282"/>
        </pc:sldMkLst>
        <pc:spChg chg="mod">
          <ac:chgData name="Soumarshi Nag Biswas" userId="S::soumarshi.biswas@nirman.io::36c65ff0-bfd8-4465-be95-9cdbb0a2b59d" providerId="AD" clId="Web-{09B9CCEF-D340-D59A-CDEE-69B58466A783}" dt="2021-07-19T14:09:43.190" v="1287" actId="20577"/>
          <ac:spMkLst>
            <pc:docMk/>
            <pc:sldMk cId="2063635361" sldId="282"/>
            <ac:spMk id="2" creationId="{B451D8BA-1F7E-4D13-99B9-FC206C68BB66}"/>
          </ac:spMkLst>
        </pc:spChg>
        <pc:spChg chg="mod">
          <ac:chgData name="Soumarshi Nag Biswas" userId="S::soumarshi.biswas@nirman.io::36c65ff0-bfd8-4465-be95-9cdbb0a2b59d" providerId="AD" clId="Web-{09B9CCEF-D340-D59A-CDEE-69B58466A783}" dt="2021-07-19T14:11:38.026" v="1302" actId="20577"/>
          <ac:spMkLst>
            <pc:docMk/>
            <pc:sldMk cId="2063635361" sldId="282"/>
            <ac:spMk id="3" creationId="{9165F6D8-7D49-4565-ABA3-A2202B5D616B}"/>
          </ac:spMkLst>
        </pc:spChg>
      </pc:sldChg>
      <pc:sldChg chg="modSp new">
        <pc:chgData name="Soumarshi Nag Biswas" userId="S::soumarshi.biswas@nirman.io::36c65ff0-bfd8-4465-be95-9cdbb0a2b59d" providerId="AD" clId="Web-{09B9CCEF-D340-D59A-CDEE-69B58466A783}" dt="2021-07-19T14:12:48.844" v="1320" actId="20577"/>
        <pc:sldMkLst>
          <pc:docMk/>
          <pc:sldMk cId="2140604412" sldId="283"/>
        </pc:sldMkLst>
        <pc:spChg chg="mod">
          <ac:chgData name="Soumarshi Nag Biswas" userId="S::soumarshi.biswas@nirman.io::36c65ff0-bfd8-4465-be95-9cdbb0a2b59d" providerId="AD" clId="Web-{09B9CCEF-D340-D59A-CDEE-69B58466A783}" dt="2021-07-19T14:12:15.498" v="1310" actId="20577"/>
          <ac:spMkLst>
            <pc:docMk/>
            <pc:sldMk cId="2140604412" sldId="283"/>
            <ac:spMk id="2" creationId="{1F4CABB5-C775-4634-951B-B043A3BA7D04}"/>
          </ac:spMkLst>
        </pc:spChg>
        <pc:spChg chg="mod">
          <ac:chgData name="Soumarshi Nag Biswas" userId="S::soumarshi.biswas@nirman.io::36c65ff0-bfd8-4465-be95-9cdbb0a2b59d" providerId="AD" clId="Web-{09B9CCEF-D340-D59A-CDEE-69B58466A783}" dt="2021-07-19T14:12:48.844" v="1320" actId="20577"/>
          <ac:spMkLst>
            <pc:docMk/>
            <pc:sldMk cId="2140604412" sldId="283"/>
            <ac:spMk id="3" creationId="{7197E983-EF25-48F3-B37A-A42B30153ACC}"/>
          </ac:spMkLst>
        </pc:spChg>
      </pc:sldChg>
      <pc:sldChg chg="modSp new">
        <pc:chgData name="Soumarshi Nag Biswas" userId="S::soumarshi.biswas@nirman.io::36c65ff0-bfd8-4465-be95-9cdbb0a2b59d" providerId="AD" clId="Web-{09B9CCEF-D340-D59A-CDEE-69B58466A783}" dt="2021-07-19T14:14:21.742" v="1341" actId="20577"/>
        <pc:sldMkLst>
          <pc:docMk/>
          <pc:sldMk cId="103728040" sldId="284"/>
        </pc:sldMkLst>
        <pc:spChg chg="mod">
          <ac:chgData name="Soumarshi Nag Biswas" userId="S::soumarshi.biswas@nirman.io::36c65ff0-bfd8-4465-be95-9cdbb0a2b59d" providerId="AD" clId="Web-{09B9CCEF-D340-D59A-CDEE-69B58466A783}" dt="2021-07-19T14:13:15.378" v="1325" actId="20577"/>
          <ac:spMkLst>
            <pc:docMk/>
            <pc:sldMk cId="103728040" sldId="284"/>
            <ac:spMk id="2" creationId="{8CA404C2-FBF7-46E9-A9C7-A2411DFF5310}"/>
          </ac:spMkLst>
        </pc:spChg>
        <pc:spChg chg="mod">
          <ac:chgData name="Soumarshi Nag Biswas" userId="S::soumarshi.biswas@nirman.io::36c65ff0-bfd8-4465-be95-9cdbb0a2b59d" providerId="AD" clId="Web-{09B9CCEF-D340-D59A-CDEE-69B58466A783}" dt="2021-07-19T14:14:21.742" v="1341" actId="20577"/>
          <ac:spMkLst>
            <pc:docMk/>
            <pc:sldMk cId="103728040" sldId="284"/>
            <ac:spMk id="3" creationId="{42A90059-BCFC-418A-BDEF-98C1C4779BCF}"/>
          </ac:spMkLst>
        </pc:spChg>
      </pc:sldChg>
      <pc:sldChg chg="modSp new">
        <pc:chgData name="Soumarshi Nag Biswas" userId="S::soumarshi.biswas@nirman.io::36c65ff0-bfd8-4465-be95-9cdbb0a2b59d" providerId="AD" clId="Web-{09B9CCEF-D340-D59A-CDEE-69B58466A783}" dt="2021-07-19T14:15:29.185" v="1359" actId="20577"/>
        <pc:sldMkLst>
          <pc:docMk/>
          <pc:sldMk cId="3313053492" sldId="285"/>
        </pc:sldMkLst>
        <pc:spChg chg="mod">
          <ac:chgData name="Soumarshi Nag Biswas" userId="S::soumarshi.biswas@nirman.io::36c65ff0-bfd8-4465-be95-9cdbb0a2b59d" providerId="AD" clId="Web-{09B9CCEF-D340-D59A-CDEE-69B58466A783}" dt="2021-07-19T14:15:07.246" v="1347" actId="20577"/>
          <ac:spMkLst>
            <pc:docMk/>
            <pc:sldMk cId="3313053492" sldId="285"/>
            <ac:spMk id="2" creationId="{1B08275F-5992-4D2D-B4F0-57DE3B2147C9}"/>
          </ac:spMkLst>
        </pc:spChg>
        <pc:spChg chg="mod">
          <ac:chgData name="Soumarshi Nag Biswas" userId="S::soumarshi.biswas@nirman.io::36c65ff0-bfd8-4465-be95-9cdbb0a2b59d" providerId="AD" clId="Web-{09B9CCEF-D340-D59A-CDEE-69B58466A783}" dt="2021-07-19T14:15:29.185" v="1359" actId="20577"/>
          <ac:spMkLst>
            <pc:docMk/>
            <pc:sldMk cId="3313053492" sldId="285"/>
            <ac:spMk id="3" creationId="{90BCEE89-A2E4-449A-88D0-39CB03314604}"/>
          </ac:spMkLst>
        </pc:spChg>
      </pc:sldChg>
      <pc:sldChg chg="modSp new">
        <pc:chgData name="Soumarshi Nag Biswas" userId="S::soumarshi.biswas@nirman.io::36c65ff0-bfd8-4465-be95-9cdbb0a2b59d" providerId="AD" clId="Web-{09B9CCEF-D340-D59A-CDEE-69B58466A783}" dt="2021-07-19T14:17:13.427" v="1377" actId="20577"/>
        <pc:sldMkLst>
          <pc:docMk/>
          <pc:sldMk cId="2707754049" sldId="286"/>
        </pc:sldMkLst>
        <pc:spChg chg="mod">
          <ac:chgData name="Soumarshi Nag Biswas" userId="S::soumarshi.biswas@nirman.io::36c65ff0-bfd8-4465-be95-9cdbb0a2b59d" providerId="AD" clId="Web-{09B9CCEF-D340-D59A-CDEE-69B58466A783}" dt="2021-07-19T14:16:50.597" v="1366" actId="20577"/>
          <ac:spMkLst>
            <pc:docMk/>
            <pc:sldMk cId="2707754049" sldId="286"/>
            <ac:spMk id="2" creationId="{DDF706CF-C933-4B46-9428-6C90F95535AD}"/>
          </ac:spMkLst>
        </pc:spChg>
        <pc:spChg chg="mod">
          <ac:chgData name="Soumarshi Nag Biswas" userId="S::soumarshi.biswas@nirman.io::36c65ff0-bfd8-4465-be95-9cdbb0a2b59d" providerId="AD" clId="Web-{09B9CCEF-D340-D59A-CDEE-69B58466A783}" dt="2021-07-19T14:17:13.427" v="1377" actId="20577"/>
          <ac:spMkLst>
            <pc:docMk/>
            <pc:sldMk cId="2707754049" sldId="286"/>
            <ac:spMk id="3" creationId="{211F86D2-D3DD-408A-9726-89F4BFBCD4BE}"/>
          </ac:spMkLst>
        </pc:spChg>
      </pc:sldChg>
      <pc:sldChg chg="modSp new">
        <pc:chgData name="Soumarshi Nag Biswas" userId="S::soumarshi.biswas@nirman.io::36c65ff0-bfd8-4465-be95-9cdbb0a2b59d" providerId="AD" clId="Web-{09B9CCEF-D340-D59A-CDEE-69B58466A783}" dt="2021-07-19T14:19:32.532" v="1401" actId="20577"/>
        <pc:sldMkLst>
          <pc:docMk/>
          <pc:sldMk cId="1698774698" sldId="287"/>
        </pc:sldMkLst>
        <pc:spChg chg="mod">
          <ac:chgData name="Soumarshi Nag Biswas" userId="S::soumarshi.biswas@nirman.io::36c65ff0-bfd8-4465-be95-9cdbb0a2b59d" providerId="AD" clId="Web-{09B9CCEF-D340-D59A-CDEE-69B58466A783}" dt="2021-07-19T14:18:04.290" v="1382" actId="20577"/>
          <ac:spMkLst>
            <pc:docMk/>
            <pc:sldMk cId="1698774698" sldId="287"/>
            <ac:spMk id="2" creationId="{3BE0485C-2F85-46C9-B9BF-4E9EE3F709EE}"/>
          </ac:spMkLst>
        </pc:spChg>
        <pc:spChg chg="mod">
          <ac:chgData name="Soumarshi Nag Biswas" userId="S::soumarshi.biswas@nirman.io::36c65ff0-bfd8-4465-be95-9cdbb0a2b59d" providerId="AD" clId="Web-{09B9CCEF-D340-D59A-CDEE-69B58466A783}" dt="2021-07-19T14:19:32.532" v="1401" actId="20577"/>
          <ac:spMkLst>
            <pc:docMk/>
            <pc:sldMk cId="1698774698" sldId="287"/>
            <ac:spMk id="3" creationId="{67AD1DCC-FCA5-43C6-8EA3-A70527D0A353}"/>
          </ac:spMkLst>
        </pc:spChg>
      </pc:sldChg>
      <pc:sldChg chg="modSp new">
        <pc:chgData name="Soumarshi Nag Biswas" userId="S::soumarshi.biswas@nirman.io::36c65ff0-bfd8-4465-be95-9cdbb0a2b59d" providerId="AD" clId="Web-{09B9CCEF-D340-D59A-CDEE-69B58466A783}" dt="2021-07-19T14:21:44.745" v="1418" actId="20577"/>
        <pc:sldMkLst>
          <pc:docMk/>
          <pc:sldMk cId="83445610" sldId="288"/>
        </pc:sldMkLst>
        <pc:spChg chg="mod">
          <ac:chgData name="Soumarshi Nag Biswas" userId="S::soumarshi.biswas@nirman.io::36c65ff0-bfd8-4465-be95-9cdbb0a2b59d" providerId="AD" clId="Web-{09B9CCEF-D340-D59A-CDEE-69B58466A783}" dt="2021-07-19T14:20:54.553" v="1403" actId="20577"/>
          <ac:spMkLst>
            <pc:docMk/>
            <pc:sldMk cId="83445610" sldId="288"/>
            <ac:spMk id="2" creationId="{66A9CDE9-969E-43C1-A670-647389F971B4}"/>
          </ac:spMkLst>
        </pc:spChg>
        <pc:spChg chg="mod">
          <ac:chgData name="Soumarshi Nag Biswas" userId="S::soumarshi.biswas@nirman.io::36c65ff0-bfd8-4465-be95-9cdbb0a2b59d" providerId="AD" clId="Web-{09B9CCEF-D340-D59A-CDEE-69B58466A783}" dt="2021-07-19T14:21:44.745" v="1418" actId="20577"/>
          <ac:spMkLst>
            <pc:docMk/>
            <pc:sldMk cId="83445610" sldId="288"/>
            <ac:spMk id="3" creationId="{4722A836-B19F-4F54-AE57-1CD46A05B5A2}"/>
          </ac:spMkLst>
        </pc:spChg>
      </pc:sldChg>
      <pc:sldChg chg="modSp new">
        <pc:chgData name="Soumarshi Nag Biswas" userId="S::soumarshi.biswas@nirman.io::36c65ff0-bfd8-4465-be95-9cdbb0a2b59d" providerId="AD" clId="Web-{09B9CCEF-D340-D59A-CDEE-69B58466A783}" dt="2021-07-19T14:25:08.979" v="1457" actId="14100"/>
        <pc:sldMkLst>
          <pc:docMk/>
          <pc:sldMk cId="2275888268" sldId="289"/>
        </pc:sldMkLst>
        <pc:spChg chg="mod">
          <ac:chgData name="Soumarshi Nag Biswas" userId="S::soumarshi.biswas@nirman.io::36c65ff0-bfd8-4465-be95-9cdbb0a2b59d" providerId="AD" clId="Web-{09B9CCEF-D340-D59A-CDEE-69B58466A783}" dt="2021-07-19T14:22:18.810" v="1424" actId="20577"/>
          <ac:spMkLst>
            <pc:docMk/>
            <pc:sldMk cId="2275888268" sldId="289"/>
            <ac:spMk id="2" creationId="{E6D0EBAB-5614-4178-BA32-B00D4238C25B}"/>
          </ac:spMkLst>
        </pc:spChg>
        <pc:spChg chg="mod">
          <ac:chgData name="Soumarshi Nag Biswas" userId="S::soumarshi.biswas@nirman.io::36c65ff0-bfd8-4465-be95-9cdbb0a2b59d" providerId="AD" clId="Web-{09B9CCEF-D340-D59A-CDEE-69B58466A783}" dt="2021-07-19T14:25:08.979" v="1457" actId="14100"/>
          <ac:spMkLst>
            <pc:docMk/>
            <pc:sldMk cId="2275888268" sldId="289"/>
            <ac:spMk id="3" creationId="{42CA7A3C-919F-4AF8-A9D9-BFC06B64137F}"/>
          </ac:spMkLst>
        </pc:spChg>
      </pc:sldChg>
      <pc:sldChg chg="modSp new">
        <pc:chgData name="Soumarshi Nag Biswas" userId="S::soumarshi.biswas@nirman.io::36c65ff0-bfd8-4465-be95-9cdbb0a2b59d" providerId="AD" clId="Web-{09B9CCEF-D340-D59A-CDEE-69B58466A783}" dt="2021-07-19T14:26:44.127" v="1486" actId="20577"/>
        <pc:sldMkLst>
          <pc:docMk/>
          <pc:sldMk cId="1082693824" sldId="290"/>
        </pc:sldMkLst>
        <pc:spChg chg="mod">
          <ac:chgData name="Soumarshi Nag Biswas" userId="S::soumarshi.biswas@nirman.io::36c65ff0-bfd8-4465-be95-9cdbb0a2b59d" providerId="AD" clId="Web-{09B9CCEF-D340-D59A-CDEE-69B58466A783}" dt="2021-07-19T14:25:55.108" v="1467" actId="20577"/>
          <ac:spMkLst>
            <pc:docMk/>
            <pc:sldMk cId="1082693824" sldId="290"/>
            <ac:spMk id="2" creationId="{BB93C653-7154-4DE0-A873-F19F8F98AEBB}"/>
          </ac:spMkLst>
        </pc:spChg>
        <pc:spChg chg="mod">
          <ac:chgData name="Soumarshi Nag Biswas" userId="S::soumarshi.biswas@nirman.io::36c65ff0-bfd8-4465-be95-9cdbb0a2b59d" providerId="AD" clId="Web-{09B9CCEF-D340-D59A-CDEE-69B58466A783}" dt="2021-07-19T14:26:44.127" v="1486" actId="20577"/>
          <ac:spMkLst>
            <pc:docMk/>
            <pc:sldMk cId="1082693824" sldId="290"/>
            <ac:spMk id="3" creationId="{18058E32-195C-41A1-B1C0-BAED4AD0EBDC}"/>
          </ac:spMkLst>
        </pc:spChg>
      </pc:sldChg>
      <pc:sldChg chg="addSp modSp new modNotes">
        <pc:chgData name="Soumarshi Nag Biswas" userId="S::soumarshi.biswas@nirman.io::36c65ff0-bfd8-4465-be95-9cdbb0a2b59d" providerId="AD" clId="Web-{09B9CCEF-D340-D59A-CDEE-69B58466A783}" dt="2021-07-19T14:37:44.928" v="1589" actId="20577"/>
        <pc:sldMkLst>
          <pc:docMk/>
          <pc:sldMk cId="1769905162" sldId="291"/>
        </pc:sldMkLst>
        <pc:spChg chg="mod">
          <ac:chgData name="Soumarshi Nag Biswas" userId="S::soumarshi.biswas@nirman.io::36c65ff0-bfd8-4465-be95-9cdbb0a2b59d" providerId="AD" clId="Web-{09B9CCEF-D340-D59A-CDEE-69B58466A783}" dt="2021-07-19T14:27:44.600" v="1503" actId="20577"/>
          <ac:spMkLst>
            <pc:docMk/>
            <pc:sldMk cId="1769905162" sldId="291"/>
            <ac:spMk id="2" creationId="{09A4DCDF-AC51-4A06-9A24-CA97C3B571D8}"/>
          </ac:spMkLst>
        </pc:spChg>
        <pc:spChg chg="mod">
          <ac:chgData name="Soumarshi Nag Biswas" userId="S::soumarshi.biswas@nirman.io::36c65ff0-bfd8-4465-be95-9cdbb0a2b59d" providerId="AD" clId="Web-{09B9CCEF-D340-D59A-CDEE-69B58466A783}" dt="2021-07-19T14:35:34.543" v="1562" actId="20577"/>
          <ac:spMkLst>
            <pc:docMk/>
            <pc:sldMk cId="1769905162" sldId="291"/>
            <ac:spMk id="3" creationId="{DF92B3E8-31A3-4778-8C1B-37362B20AFB4}"/>
          </ac:spMkLst>
        </pc:spChg>
        <pc:spChg chg="add mod">
          <ac:chgData name="Soumarshi Nag Biswas" userId="S::soumarshi.biswas@nirman.io::36c65ff0-bfd8-4465-be95-9cdbb0a2b59d" providerId="AD" clId="Web-{09B9CCEF-D340-D59A-CDEE-69B58466A783}" dt="2021-07-19T14:37:44.928" v="1589" actId="20577"/>
          <ac:spMkLst>
            <pc:docMk/>
            <pc:sldMk cId="1769905162" sldId="291"/>
            <ac:spMk id="4" creationId="{A22676CB-E237-4400-AFD4-AE138AE22A26}"/>
          </ac:spMkLst>
        </pc:spChg>
      </pc:sldChg>
      <pc:sldChg chg="modSp new">
        <pc:chgData name="Soumarshi Nag Biswas" userId="S::soumarshi.biswas@nirman.io::36c65ff0-bfd8-4465-be95-9cdbb0a2b59d" providerId="AD" clId="Web-{09B9CCEF-D340-D59A-CDEE-69B58466A783}" dt="2021-07-19T14:40:45.051" v="1613" actId="20577"/>
        <pc:sldMkLst>
          <pc:docMk/>
          <pc:sldMk cId="1694378223" sldId="292"/>
        </pc:sldMkLst>
        <pc:spChg chg="mod">
          <ac:chgData name="Soumarshi Nag Biswas" userId="S::soumarshi.biswas@nirman.io::36c65ff0-bfd8-4465-be95-9cdbb0a2b59d" providerId="AD" clId="Web-{09B9CCEF-D340-D59A-CDEE-69B58466A783}" dt="2021-07-19T14:38:34.275" v="1596" actId="20577"/>
          <ac:spMkLst>
            <pc:docMk/>
            <pc:sldMk cId="1694378223" sldId="292"/>
            <ac:spMk id="2" creationId="{ACBEA87B-0470-4498-BD86-368D530F9D8E}"/>
          </ac:spMkLst>
        </pc:spChg>
        <pc:spChg chg="mod">
          <ac:chgData name="Soumarshi Nag Biswas" userId="S::soumarshi.biswas@nirman.io::36c65ff0-bfd8-4465-be95-9cdbb0a2b59d" providerId="AD" clId="Web-{09B9CCEF-D340-D59A-CDEE-69B58466A783}" dt="2021-07-19T14:40:45.051" v="1613" actId="20577"/>
          <ac:spMkLst>
            <pc:docMk/>
            <pc:sldMk cId="1694378223" sldId="292"/>
            <ac:spMk id="3" creationId="{596B61DA-CD45-4D41-8FD3-1CE46BE8D613}"/>
          </ac:spMkLst>
        </pc:spChg>
      </pc:sldChg>
      <pc:sldChg chg="modSp new">
        <pc:chgData name="Soumarshi Nag Biswas" userId="S::soumarshi.biswas@nirman.io::36c65ff0-bfd8-4465-be95-9cdbb0a2b59d" providerId="AD" clId="Web-{09B9CCEF-D340-D59A-CDEE-69B58466A783}" dt="2021-07-19T14:42:38.528" v="1625" actId="20577"/>
        <pc:sldMkLst>
          <pc:docMk/>
          <pc:sldMk cId="1344833173" sldId="293"/>
        </pc:sldMkLst>
        <pc:spChg chg="mod">
          <ac:chgData name="Soumarshi Nag Biswas" userId="S::soumarshi.biswas@nirman.io::36c65ff0-bfd8-4465-be95-9cdbb0a2b59d" providerId="AD" clId="Web-{09B9CCEF-D340-D59A-CDEE-69B58466A783}" dt="2021-07-19T14:41:30.554" v="1617" actId="20577"/>
          <ac:spMkLst>
            <pc:docMk/>
            <pc:sldMk cId="1344833173" sldId="293"/>
            <ac:spMk id="2" creationId="{95526E2E-1CC7-4A1B-BF6D-FE8286E2B1D9}"/>
          </ac:spMkLst>
        </pc:spChg>
        <pc:spChg chg="mod">
          <ac:chgData name="Soumarshi Nag Biswas" userId="S::soumarshi.biswas@nirman.io::36c65ff0-bfd8-4465-be95-9cdbb0a2b59d" providerId="AD" clId="Web-{09B9CCEF-D340-D59A-CDEE-69B58466A783}" dt="2021-07-19T14:42:38.528" v="1625" actId="20577"/>
          <ac:spMkLst>
            <pc:docMk/>
            <pc:sldMk cId="1344833173" sldId="293"/>
            <ac:spMk id="3" creationId="{6DF11A52-A3B6-437B-9ACB-0C04816C3C97}"/>
          </ac:spMkLst>
        </pc:spChg>
      </pc:sldChg>
      <pc:sldChg chg="modSp new">
        <pc:chgData name="Soumarshi Nag Biswas" userId="S::soumarshi.biswas@nirman.io::36c65ff0-bfd8-4465-be95-9cdbb0a2b59d" providerId="AD" clId="Web-{09B9CCEF-D340-D59A-CDEE-69B58466A783}" dt="2021-07-19T14:49:06.948" v="1660" actId="20577"/>
        <pc:sldMkLst>
          <pc:docMk/>
          <pc:sldMk cId="2802798515" sldId="294"/>
        </pc:sldMkLst>
        <pc:spChg chg="mod">
          <ac:chgData name="Soumarshi Nag Biswas" userId="S::soumarshi.biswas@nirman.io::36c65ff0-bfd8-4465-be95-9cdbb0a2b59d" providerId="AD" clId="Web-{09B9CCEF-D340-D59A-CDEE-69B58466A783}" dt="2021-07-19T14:43:24.641" v="1631" actId="20577"/>
          <ac:spMkLst>
            <pc:docMk/>
            <pc:sldMk cId="2802798515" sldId="294"/>
            <ac:spMk id="2" creationId="{00E5B777-FF88-4ECA-82E5-4E26F56A2F3B}"/>
          </ac:spMkLst>
        </pc:spChg>
        <pc:spChg chg="mod">
          <ac:chgData name="Soumarshi Nag Biswas" userId="S::soumarshi.biswas@nirman.io::36c65ff0-bfd8-4465-be95-9cdbb0a2b59d" providerId="AD" clId="Web-{09B9CCEF-D340-D59A-CDEE-69B58466A783}" dt="2021-07-19T14:49:06.948" v="1660" actId="20577"/>
          <ac:spMkLst>
            <pc:docMk/>
            <pc:sldMk cId="2802798515" sldId="294"/>
            <ac:spMk id="3" creationId="{390F563B-C172-42CA-A86B-076028D84F6D}"/>
          </ac:spMkLst>
        </pc:spChg>
      </pc:sldChg>
      <pc:sldChg chg="modSp new">
        <pc:chgData name="Soumarshi Nag Biswas" userId="S::soumarshi.biswas@nirman.io::36c65ff0-bfd8-4465-be95-9cdbb0a2b59d" providerId="AD" clId="Web-{09B9CCEF-D340-D59A-CDEE-69B58466A783}" dt="2021-07-19T14:51:21.068" v="1675" actId="1076"/>
        <pc:sldMkLst>
          <pc:docMk/>
          <pc:sldMk cId="1821959326" sldId="295"/>
        </pc:sldMkLst>
        <pc:spChg chg="mod">
          <ac:chgData name="Soumarshi Nag Biswas" userId="S::soumarshi.biswas@nirman.io::36c65ff0-bfd8-4465-be95-9cdbb0a2b59d" providerId="AD" clId="Web-{09B9CCEF-D340-D59A-CDEE-69B58466A783}" dt="2021-07-19T14:49:40.404" v="1663" actId="20577"/>
          <ac:spMkLst>
            <pc:docMk/>
            <pc:sldMk cId="1821959326" sldId="295"/>
            <ac:spMk id="2" creationId="{97D8CA9B-1118-4947-9597-62EBB66A37FF}"/>
          </ac:spMkLst>
        </pc:spChg>
        <pc:spChg chg="mod">
          <ac:chgData name="Soumarshi Nag Biswas" userId="S::soumarshi.biswas@nirman.io::36c65ff0-bfd8-4465-be95-9cdbb0a2b59d" providerId="AD" clId="Web-{09B9CCEF-D340-D59A-CDEE-69B58466A783}" dt="2021-07-19T14:51:21.068" v="1675" actId="1076"/>
          <ac:spMkLst>
            <pc:docMk/>
            <pc:sldMk cId="1821959326" sldId="295"/>
            <ac:spMk id="3" creationId="{30F38DD4-8238-4826-9206-3561D3C901E3}"/>
          </ac:spMkLst>
        </pc:spChg>
      </pc:sldChg>
      <pc:sldChg chg="delSp modSp new">
        <pc:chgData name="Soumarshi Nag Biswas" userId="S::soumarshi.biswas@nirman.io::36c65ff0-bfd8-4465-be95-9cdbb0a2b59d" providerId="AD" clId="Web-{09B9CCEF-D340-D59A-CDEE-69B58466A783}" dt="2021-07-19T14:53:03.670" v="1680"/>
        <pc:sldMkLst>
          <pc:docMk/>
          <pc:sldMk cId="491429319" sldId="296"/>
        </pc:sldMkLst>
        <pc:spChg chg="mod">
          <ac:chgData name="Soumarshi Nag Biswas" userId="S::soumarshi.biswas@nirman.io::36c65ff0-bfd8-4465-be95-9cdbb0a2b59d" providerId="AD" clId="Web-{09B9CCEF-D340-D59A-CDEE-69B58466A783}" dt="2021-07-19T14:52:39.871" v="1679" actId="20577"/>
          <ac:spMkLst>
            <pc:docMk/>
            <pc:sldMk cId="491429319" sldId="296"/>
            <ac:spMk id="2" creationId="{C8EBAE4E-D9A7-43CD-99FE-5C9ED3088A45}"/>
          </ac:spMkLst>
        </pc:spChg>
        <pc:spChg chg="del">
          <ac:chgData name="Soumarshi Nag Biswas" userId="S::soumarshi.biswas@nirman.io::36c65ff0-bfd8-4465-be95-9cdbb0a2b59d" providerId="AD" clId="Web-{09B9CCEF-D340-D59A-CDEE-69B58466A783}" dt="2021-07-19T14:53:03.670" v="1680"/>
          <ac:spMkLst>
            <pc:docMk/>
            <pc:sldMk cId="491429319" sldId="296"/>
            <ac:spMk id="3" creationId="{96F7F77D-D961-4A96-B6D7-CF6929D8F56A}"/>
          </ac:spMkLst>
        </pc:spChg>
      </pc:sldChg>
    </pc:docChg>
  </pc:docChgLst>
  <pc:docChgLst>
    <pc:chgData name="Soumarshi Nag Biswas" userId="S::soumarshi.biswas@nirman.io::36c65ff0-bfd8-4465-be95-9cdbb0a2b59d" providerId="AD" clId="Web-{8FE9E967-6B3B-40F8-AC9F-C2554BCF3686}"/>
    <pc:docChg chg="modSld">
      <pc:chgData name="Soumarshi Nag Biswas" userId="S::soumarshi.biswas@nirman.io::36c65ff0-bfd8-4465-be95-9cdbb0a2b59d" providerId="AD" clId="Web-{8FE9E967-6B3B-40F8-AC9F-C2554BCF3686}" dt="2022-02-27T03:41:04.730" v="5" actId="20577"/>
      <pc:docMkLst>
        <pc:docMk/>
      </pc:docMkLst>
      <pc:sldChg chg="modSp">
        <pc:chgData name="Soumarshi Nag Biswas" userId="S::soumarshi.biswas@nirman.io::36c65ff0-bfd8-4465-be95-9cdbb0a2b59d" providerId="AD" clId="Web-{8FE9E967-6B3B-40F8-AC9F-C2554BCF3686}" dt="2022-02-27T03:41:04.730" v="5" actId="20577"/>
        <pc:sldMkLst>
          <pc:docMk/>
          <pc:sldMk cId="2470199642" sldId="280"/>
        </pc:sldMkLst>
        <pc:spChg chg="mod">
          <ac:chgData name="Soumarshi Nag Biswas" userId="S::soumarshi.biswas@nirman.io::36c65ff0-bfd8-4465-be95-9cdbb0a2b59d" providerId="AD" clId="Web-{8FE9E967-6B3B-40F8-AC9F-C2554BCF3686}" dt="2022-02-27T03:41:04.730" v="5" actId="20577"/>
          <ac:spMkLst>
            <pc:docMk/>
            <pc:sldMk cId="2470199642" sldId="280"/>
            <ac:spMk id="3" creationId="{EC9F32B9-DB9C-4ABE-8EFD-2DBE3E15FBA9}"/>
          </ac:spMkLst>
        </pc:spChg>
      </pc:sldChg>
    </pc:docChg>
  </pc:docChgLst>
  <pc:docChgLst>
    <pc:chgData name="Soumarshi Nag Biswas" userId="S::soumarshi.biswas@nirman.io::36c65ff0-bfd8-4465-be95-9cdbb0a2b59d" providerId="AD" clId="Web-{281669DF-D0BB-6399-E91D-5B86FEB26009}"/>
    <pc:docChg chg="modSld">
      <pc:chgData name="Soumarshi Nag Biswas" userId="S::soumarshi.biswas@nirman.io::36c65ff0-bfd8-4465-be95-9cdbb0a2b59d" providerId="AD" clId="Web-{281669DF-D0BB-6399-E91D-5B86FEB26009}" dt="2021-07-25T15:54:40.801" v="20" actId="20577"/>
      <pc:docMkLst>
        <pc:docMk/>
      </pc:docMkLst>
      <pc:sldChg chg="modSp">
        <pc:chgData name="Soumarshi Nag Biswas" userId="S::soumarshi.biswas@nirman.io::36c65ff0-bfd8-4465-be95-9cdbb0a2b59d" providerId="AD" clId="Web-{281669DF-D0BB-6399-E91D-5B86FEB26009}" dt="2021-07-25T14:18:34.184" v="2" actId="20577"/>
        <pc:sldMkLst>
          <pc:docMk/>
          <pc:sldMk cId="72850386" sldId="269"/>
        </pc:sldMkLst>
        <pc:spChg chg="mod">
          <ac:chgData name="Soumarshi Nag Biswas" userId="S::soumarshi.biswas@nirman.io::36c65ff0-bfd8-4465-be95-9cdbb0a2b59d" providerId="AD" clId="Web-{281669DF-D0BB-6399-E91D-5B86FEB26009}" dt="2021-07-25T14:18:34.184" v="2" actId="20577"/>
          <ac:spMkLst>
            <pc:docMk/>
            <pc:sldMk cId="72850386" sldId="269"/>
            <ac:spMk id="3" creationId="{030C08AB-01C9-4E4F-BB6E-59E4C9998039}"/>
          </ac:spMkLst>
        </pc:spChg>
      </pc:sldChg>
      <pc:sldChg chg="modSp">
        <pc:chgData name="Soumarshi Nag Biswas" userId="S::soumarshi.biswas@nirman.io::36c65ff0-bfd8-4465-be95-9cdbb0a2b59d" providerId="AD" clId="Web-{281669DF-D0BB-6399-E91D-5B86FEB26009}" dt="2021-07-25T14:34:17.033" v="5" actId="20577"/>
        <pc:sldMkLst>
          <pc:docMk/>
          <pc:sldMk cId="3165828505" sldId="270"/>
        </pc:sldMkLst>
        <pc:spChg chg="mod">
          <ac:chgData name="Soumarshi Nag Biswas" userId="S::soumarshi.biswas@nirman.io::36c65ff0-bfd8-4465-be95-9cdbb0a2b59d" providerId="AD" clId="Web-{281669DF-D0BB-6399-E91D-5B86FEB26009}" dt="2021-07-25T14:34:17.033" v="5" actId="20577"/>
          <ac:spMkLst>
            <pc:docMk/>
            <pc:sldMk cId="3165828505" sldId="270"/>
            <ac:spMk id="3" creationId="{C2E90F7D-23EC-4357-B86C-5130E1262BC4}"/>
          </ac:spMkLst>
        </pc:spChg>
      </pc:sldChg>
      <pc:sldChg chg="modSp">
        <pc:chgData name="Soumarshi Nag Biswas" userId="S::soumarshi.biswas@nirman.io::36c65ff0-bfd8-4465-be95-9cdbb0a2b59d" providerId="AD" clId="Web-{281669DF-D0BB-6399-E91D-5B86FEB26009}" dt="2021-07-25T14:37:34.813" v="15" actId="20577"/>
        <pc:sldMkLst>
          <pc:docMk/>
          <pc:sldMk cId="556906945" sldId="272"/>
        </pc:sldMkLst>
        <pc:spChg chg="mod">
          <ac:chgData name="Soumarshi Nag Biswas" userId="S::soumarshi.biswas@nirman.io::36c65ff0-bfd8-4465-be95-9cdbb0a2b59d" providerId="AD" clId="Web-{281669DF-D0BB-6399-E91D-5B86FEB26009}" dt="2021-07-25T14:37:34.813" v="15" actId="20577"/>
          <ac:spMkLst>
            <pc:docMk/>
            <pc:sldMk cId="556906945" sldId="272"/>
            <ac:spMk id="3" creationId="{F8DA2D6A-C6F9-4294-BCBD-B1610962CDA4}"/>
          </ac:spMkLst>
        </pc:spChg>
      </pc:sldChg>
      <pc:sldChg chg="modSp">
        <pc:chgData name="Soumarshi Nag Biswas" userId="S::soumarshi.biswas@nirman.io::36c65ff0-bfd8-4465-be95-9cdbb0a2b59d" providerId="AD" clId="Web-{281669DF-D0BB-6399-E91D-5B86FEB26009}" dt="2021-07-25T15:23:39.462" v="18" actId="20577"/>
        <pc:sldMkLst>
          <pc:docMk/>
          <pc:sldMk cId="2063635361" sldId="282"/>
        </pc:sldMkLst>
        <pc:spChg chg="mod">
          <ac:chgData name="Soumarshi Nag Biswas" userId="S::soumarshi.biswas@nirman.io::36c65ff0-bfd8-4465-be95-9cdbb0a2b59d" providerId="AD" clId="Web-{281669DF-D0BB-6399-E91D-5B86FEB26009}" dt="2021-07-25T15:23:39.462" v="18" actId="20577"/>
          <ac:spMkLst>
            <pc:docMk/>
            <pc:sldMk cId="2063635361" sldId="282"/>
            <ac:spMk id="3" creationId="{9165F6D8-7D49-4565-ABA3-A2202B5D616B}"/>
          </ac:spMkLst>
        </pc:spChg>
      </pc:sldChg>
      <pc:sldChg chg="modSp">
        <pc:chgData name="Soumarshi Nag Biswas" userId="S::soumarshi.biswas@nirman.io::36c65ff0-bfd8-4465-be95-9cdbb0a2b59d" providerId="AD" clId="Web-{281669DF-D0BB-6399-E91D-5B86FEB26009}" dt="2021-07-25T15:54:40.801" v="20" actId="20577"/>
        <pc:sldMkLst>
          <pc:docMk/>
          <pc:sldMk cId="1821959326" sldId="295"/>
        </pc:sldMkLst>
        <pc:spChg chg="mod">
          <ac:chgData name="Soumarshi Nag Biswas" userId="S::soumarshi.biswas@nirman.io::36c65ff0-bfd8-4465-be95-9cdbb0a2b59d" providerId="AD" clId="Web-{281669DF-D0BB-6399-E91D-5B86FEB26009}" dt="2021-07-25T15:54:40.801" v="20" actId="20577"/>
          <ac:spMkLst>
            <pc:docMk/>
            <pc:sldMk cId="1821959326" sldId="295"/>
            <ac:spMk id="3" creationId="{30F38DD4-8238-4826-9206-3561D3C901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8641-F905-4FCC-9334-54F3AB18E5FB}" type="datetimeFigureOut">
              <a:rPr lang="en-GB"/>
              <a:t>26/02/2022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D0423-1481-4E59-997A-ADC5DCCB5DB2}" type="slidenum">
              <a:rPr lang="en-GB"/>
              <a:t>‹#›</a:t>
            </a:fld>
            <a:endParaRPr lang="en-GB"/>
          </a:p>
        </p:txBody>
      </p:sp>
    </p:spTree>
    <p:extLst>
      <p:ext uri="{BB962C8B-B14F-4D97-AF65-F5344CB8AC3E}">
        <p14:creationId xmlns:p14="http://schemas.microsoft.com/office/powerpoint/2010/main" val="10302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20000"/>
              </a:lnSpc>
              <a:buFont typeface="Arial"/>
              <a:buChar char="•"/>
            </a:pPr>
            <a:r>
              <a:rPr lang="en-GB"/>
              <a:t>Indexes support the efficient resolution of queries. Without indexes, MongoDB must scan every document of a collection to select those documents that match the query statement. This scan is highly inefficient and require MongoDB to process a large volume of data.</a:t>
            </a:r>
          </a:p>
          <a:p>
            <a:pPr marL="285750" indent="-285750" algn="just">
              <a:lnSpc>
                <a:spcPct val="120000"/>
              </a:lnSpc>
              <a:buFont typeface="Arial"/>
              <a:buChar char="•"/>
            </a:pPr>
            <a:r>
              <a:rPr lang="en-GB"/>
              <a:t>Indexes are special data structures, that store a small portion of the data set in an easy-to-traverse form. The index stores the value of a specific field or set of fields, ordered by the value of the field as specified in the index.</a:t>
            </a:r>
          </a:p>
        </p:txBody>
      </p:sp>
      <p:sp>
        <p:nvSpPr>
          <p:cNvPr id="4" name="Slide Number Placeholder 3"/>
          <p:cNvSpPr>
            <a:spLocks noGrp="1"/>
          </p:cNvSpPr>
          <p:nvPr>
            <p:ph type="sldNum" sz="quarter" idx="5"/>
          </p:nvPr>
        </p:nvSpPr>
        <p:spPr/>
        <p:txBody>
          <a:bodyPr/>
          <a:lstStyle/>
          <a:p>
            <a:fld id="{449D0423-1481-4E59-997A-ADC5DCCB5DB2}" type="slidenum">
              <a:rPr lang="en-GB"/>
              <a:t>36</a:t>
            </a:fld>
            <a:endParaRPr lang="en-GB"/>
          </a:p>
        </p:txBody>
      </p:sp>
    </p:spTree>
    <p:extLst>
      <p:ext uri="{BB962C8B-B14F-4D97-AF65-F5344CB8AC3E}">
        <p14:creationId xmlns:p14="http://schemas.microsoft.com/office/powerpoint/2010/main" val="268854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308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797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203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06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533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30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245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0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982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177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37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13790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tutorialspoint.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ongodb.com/download-cen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84814" y="640080"/>
            <a:ext cx="3659246" cy="2850319"/>
          </a:xfrm>
        </p:spPr>
        <p:txBody>
          <a:bodyPr>
            <a:normAutofit/>
          </a:bodyPr>
          <a:lstStyle/>
          <a:p>
            <a:r>
              <a:rPr lang="en-US" sz="5400">
                <a:solidFill>
                  <a:srgbClr val="FFFFFF"/>
                </a:solidFill>
                <a:cs typeface="Calibri Light"/>
              </a:rPr>
              <a:t>MongoDb</a:t>
            </a:r>
            <a:endParaRPr lang="en-US" sz="5400">
              <a:solidFill>
                <a:srgbClr val="FFFFFF"/>
              </a:solidFill>
            </a:endParaRPr>
          </a:p>
        </p:txBody>
      </p:sp>
      <p:sp>
        <p:nvSpPr>
          <p:cNvPr id="3" name="Subtitle 2"/>
          <p:cNvSpPr>
            <a:spLocks noGrp="1"/>
          </p:cNvSpPr>
          <p:nvPr>
            <p:ph type="subTitle" idx="1"/>
          </p:nvPr>
        </p:nvSpPr>
        <p:spPr>
          <a:xfrm>
            <a:off x="484814" y="3812134"/>
            <a:ext cx="3659246" cy="2349823"/>
          </a:xfrm>
        </p:spPr>
        <p:txBody>
          <a:bodyPr vert="horz" lIns="91440" tIns="45720" rIns="91440" bIns="45720" rtlCol="0">
            <a:normAutofit/>
          </a:bodyPr>
          <a:lstStyle/>
          <a:p>
            <a:r>
              <a:rPr lang="en-US" sz="1800">
                <a:solidFill>
                  <a:srgbClr val="FFFFFF"/>
                </a:solidFill>
                <a:cs typeface="Calibri"/>
              </a:rPr>
              <a:t>Day 6</a:t>
            </a:r>
            <a:endParaRPr lang="en-US" sz="1800">
              <a:solidFill>
                <a:srgbClr val="FFFFFF"/>
              </a:solidFill>
            </a:endParaRPr>
          </a:p>
        </p:txBody>
      </p:sp>
      <p:cxnSp>
        <p:nvCxnSpPr>
          <p:cNvPr id="22"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3" name="Picture 3">
            <a:extLst>
              <a:ext uri="{FF2B5EF4-FFF2-40B4-BE49-F238E27FC236}">
                <a16:creationId xmlns:a16="http://schemas.microsoft.com/office/drawing/2014/main" id="{4876C182-72ED-434F-AC5E-1AE501DCA9F0}"/>
              </a:ext>
            </a:extLst>
          </p:cNvPr>
          <p:cNvPicPr>
            <a:picLocks noChangeAspect="1"/>
          </p:cNvPicPr>
          <p:nvPr/>
        </p:nvPicPr>
        <p:blipFill rotWithShape="1">
          <a:blip r:embed="rId2"/>
          <a:srcRect t="1063" r="3" b="8188"/>
          <a:stretch/>
        </p:blipFill>
        <p:spPr>
          <a:xfrm>
            <a:off x="4635095" y="10"/>
            <a:ext cx="7556889"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468F-D7FE-4B9D-B952-51AA96062143}"/>
              </a:ext>
            </a:extLst>
          </p:cNvPr>
          <p:cNvSpPr>
            <a:spLocks noGrp="1"/>
          </p:cNvSpPr>
          <p:nvPr>
            <p:ph type="title"/>
          </p:nvPr>
        </p:nvSpPr>
        <p:spPr>
          <a:xfrm>
            <a:off x="1097280" y="286603"/>
            <a:ext cx="10346266" cy="1433824"/>
          </a:xfrm>
        </p:spPr>
        <p:txBody>
          <a:bodyPr/>
          <a:lstStyle/>
          <a:p>
            <a:r>
              <a:rPr lang="en-GB" dirty="0">
                <a:cs typeface="Calibri Light"/>
              </a:rPr>
              <a:t>Comparison between RDBMS and Mongo</a:t>
            </a:r>
          </a:p>
        </p:txBody>
      </p:sp>
      <p:sp>
        <p:nvSpPr>
          <p:cNvPr id="3" name="Content Placeholder 2">
            <a:extLst>
              <a:ext uri="{FF2B5EF4-FFF2-40B4-BE49-F238E27FC236}">
                <a16:creationId xmlns:a16="http://schemas.microsoft.com/office/drawing/2014/main" id="{F4DD8406-4493-4005-9724-44B861CF8ADD}"/>
              </a:ext>
            </a:extLst>
          </p:cNvPr>
          <p:cNvSpPr>
            <a:spLocks noGrp="1"/>
          </p:cNvSpPr>
          <p:nvPr>
            <p:ph idx="1"/>
          </p:nvPr>
        </p:nvSpPr>
        <p:spPr>
          <a:xfrm>
            <a:off x="1198880" y="1871135"/>
            <a:ext cx="10590422" cy="4582157"/>
          </a:xfrm>
        </p:spPr>
        <p:txBody>
          <a:bodyPr vert="horz" lIns="0" tIns="45720" rIns="0" bIns="45720" rtlCol="0" anchor="t">
            <a:normAutofit fontScale="92500" lnSpcReduction="20000"/>
          </a:bodyPr>
          <a:lstStyle/>
          <a:p>
            <a:pPr>
              <a:lnSpc>
                <a:spcPct val="120000"/>
              </a:lnSpc>
              <a:spcBef>
                <a:spcPts val="0"/>
              </a:spcBef>
              <a:spcAft>
                <a:spcPts val="0"/>
              </a:spcAft>
            </a:pPr>
            <a:r>
              <a:rPr lang="en-GB" sz="1200" dirty="0">
                <a:ea typeface="+mn-lt"/>
                <a:cs typeface="+mn-lt"/>
              </a:rPr>
              <a:t>Suppose a client needs a database design for his blog/website and see the differences between RDBMS and MongoDB schema design. Website has the following requirements.</a:t>
            </a:r>
            <a:endParaRPr lang="en-GB" sz="1200">
              <a:cs typeface="Calibri" panose="020F0502020204030204"/>
            </a:endParaRPr>
          </a:p>
          <a:p>
            <a:pPr>
              <a:lnSpc>
                <a:spcPct val="120000"/>
              </a:lnSpc>
              <a:spcBef>
                <a:spcPts val="0"/>
              </a:spcBef>
              <a:spcAft>
                <a:spcPts val="0"/>
              </a:spcAft>
              <a:buFont typeface="Courier New" panose="020F0502020204030204" pitchFamily="34" charset="0"/>
              <a:buChar char="o"/>
            </a:pPr>
            <a:r>
              <a:rPr lang="en-GB" sz="1200" dirty="0">
                <a:ea typeface="+mn-lt"/>
                <a:cs typeface="+mn-lt"/>
              </a:rPr>
              <a:t>Every post has the unique title, description and </a:t>
            </a:r>
            <a:r>
              <a:rPr lang="en-GB" sz="1200" dirty="0" err="1">
                <a:ea typeface="+mn-lt"/>
                <a:cs typeface="+mn-lt"/>
              </a:rPr>
              <a:t>url</a:t>
            </a:r>
            <a:r>
              <a:rPr lang="en-GB" sz="1200" dirty="0">
                <a:ea typeface="+mn-lt"/>
                <a:cs typeface="+mn-lt"/>
              </a:rPr>
              <a:t>.</a:t>
            </a:r>
            <a:endParaRPr lang="en-GB" sz="1200">
              <a:cs typeface="Calibri" panose="020F0502020204030204"/>
            </a:endParaRPr>
          </a:p>
          <a:p>
            <a:pPr>
              <a:lnSpc>
                <a:spcPct val="120000"/>
              </a:lnSpc>
              <a:spcBef>
                <a:spcPts val="0"/>
              </a:spcBef>
              <a:spcAft>
                <a:spcPts val="0"/>
              </a:spcAft>
              <a:buFont typeface="Courier New" panose="020F0502020204030204" pitchFamily="34" charset="0"/>
              <a:buChar char="o"/>
            </a:pPr>
            <a:r>
              <a:rPr lang="en-GB" sz="1200" dirty="0">
                <a:ea typeface="+mn-lt"/>
                <a:cs typeface="+mn-lt"/>
              </a:rPr>
              <a:t>Every post can have one or more tags.</a:t>
            </a:r>
            <a:endParaRPr lang="en-GB" sz="1200">
              <a:cs typeface="Calibri" panose="020F0502020204030204"/>
            </a:endParaRPr>
          </a:p>
          <a:p>
            <a:pPr>
              <a:lnSpc>
                <a:spcPct val="120000"/>
              </a:lnSpc>
              <a:spcBef>
                <a:spcPts val="0"/>
              </a:spcBef>
              <a:spcAft>
                <a:spcPts val="0"/>
              </a:spcAft>
              <a:buFont typeface="Courier New" panose="020F0502020204030204" pitchFamily="34" charset="0"/>
              <a:buChar char="o"/>
            </a:pPr>
            <a:r>
              <a:rPr lang="en-GB" sz="1200" dirty="0">
                <a:ea typeface="+mn-lt"/>
                <a:cs typeface="+mn-lt"/>
              </a:rPr>
              <a:t>Every post has the name of its publisher and total number of likes.</a:t>
            </a:r>
            <a:endParaRPr lang="en-GB" sz="1200">
              <a:cs typeface="Calibri" panose="020F0502020204030204"/>
            </a:endParaRPr>
          </a:p>
          <a:p>
            <a:pPr>
              <a:lnSpc>
                <a:spcPct val="120000"/>
              </a:lnSpc>
              <a:spcBef>
                <a:spcPts val="0"/>
              </a:spcBef>
              <a:spcAft>
                <a:spcPts val="0"/>
              </a:spcAft>
              <a:buFont typeface="Courier New" panose="020F0502020204030204" pitchFamily="34" charset="0"/>
              <a:buChar char="o"/>
            </a:pPr>
            <a:r>
              <a:rPr lang="en-GB" sz="1200" dirty="0">
                <a:ea typeface="+mn-lt"/>
                <a:cs typeface="+mn-lt"/>
              </a:rPr>
              <a:t>Every post has comments given by users along with their name, message, data-time and likes.</a:t>
            </a:r>
            <a:endParaRPr lang="en-GB" sz="1200">
              <a:cs typeface="Calibri" panose="020F0502020204030204"/>
            </a:endParaRPr>
          </a:p>
          <a:p>
            <a:pPr>
              <a:lnSpc>
                <a:spcPct val="120000"/>
              </a:lnSpc>
              <a:spcBef>
                <a:spcPts val="0"/>
              </a:spcBef>
              <a:spcAft>
                <a:spcPts val="0"/>
              </a:spcAft>
              <a:buFont typeface="Courier New" panose="020F0502020204030204" pitchFamily="34" charset="0"/>
              <a:buChar char="o"/>
            </a:pPr>
            <a:r>
              <a:rPr lang="en-GB" sz="1200" dirty="0">
                <a:ea typeface="+mn-lt"/>
                <a:cs typeface="+mn-lt"/>
              </a:rPr>
              <a:t>On each post, there can be zero or more comments.</a:t>
            </a:r>
            <a:endParaRPr lang="en-GB" sz="1200" dirty="0">
              <a:cs typeface="Calibri" panose="020F0502020204030204"/>
            </a:endParaRPr>
          </a:p>
          <a:p>
            <a:pPr>
              <a:lnSpc>
                <a:spcPct val="120000"/>
              </a:lnSpc>
              <a:spcBef>
                <a:spcPts val="0"/>
              </a:spcBef>
              <a:spcAft>
                <a:spcPts val="0"/>
              </a:spcAft>
              <a:buFont typeface="Courier New" panose="020F0502020204030204" pitchFamily="34" charset="0"/>
              <a:buChar char="o"/>
            </a:pPr>
            <a:endParaRPr lang="en-GB" sz="1200" dirty="0">
              <a:ea typeface="+mn-lt"/>
              <a:cs typeface="+mn-lt"/>
            </a:endParaRPr>
          </a:p>
          <a:p>
            <a:pPr>
              <a:lnSpc>
                <a:spcPct val="120000"/>
              </a:lnSpc>
              <a:spcBef>
                <a:spcPts val="0"/>
              </a:spcBef>
              <a:spcAft>
                <a:spcPts val="0"/>
              </a:spcAft>
            </a:pPr>
            <a:r>
              <a:rPr lang="en-GB" sz="1200" dirty="0">
                <a:ea typeface="+mn-lt"/>
                <a:cs typeface="+mn-lt"/>
              </a:rPr>
              <a:t>In RDBMS schema, design for above requirements will have minimum three tables.</a:t>
            </a:r>
            <a:endParaRPr lang="en-GB" sz="1200">
              <a:cs typeface="Calibri" panose="020F0502020204030204"/>
            </a:endParaRPr>
          </a:p>
          <a:p>
            <a:pPr>
              <a:lnSpc>
                <a:spcPct val="120000"/>
              </a:lnSpc>
              <a:spcBef>
                <a:spcPts val="0"/>
              </a:spcBef>
              <a:spcAft>
                <a:spcPts val="0"/>
              </a:spcAft>
            </a:pPr>
            <a:r>
              <a:rPr lang="en-GB" sz="1200" dirty="0">
                <a:ea typeface="+mn-lt"/>
                <a:cs typeface="+mn-lt"/>
              </a:rPr>
              <a:t>While in MongoDB schema, design will have one collection post and the following structure −</a:t>
            </a:r>
            <a:endParaRPr lang="en-GB" sz="1200">
              <a:cs typeface="Calibri" panose="020F0502020204030204"/>
            </a:endParaRPr>
          </a:p>
          <a:p>
            <a:pPr>
              <a:lnSpc>
                <a:spcPct val="120000"/>
              </a:lnSpc>
              <a:spcBef>
                <a:spcPts val="0"/>
              </a:spcBef>
              <a:spcAft>
                <a:spcPts val="0"/>
              </a:spcAft>
            </a:pPr>
            <a:r>
              <a:rPr lang="en-GB" sz="1200" dirty="0">
                <a:ea typeface="+mn-lt"/>
                <a:cs typeface="+mn-lt"/>
              </a:rPr>
              <a:t>{</a:t>
            </a:r>
            <a:endParaRPr lang="en-GB" sz="1200">
              <a:cs typeface="Calibri" panose="020F0502020204030204"/>
            </a:endParaRPr>
          </a:p>
          <a:p>
            <a:pPr>
              <a:lnSpc>
                <a:spcPct val="120000"/>
              </a:lnSpc>
              <a:spcBef>
                <a:spcPts val="0"/>
              </a:spcBef>
              <a:spcAft>
                <a:spcPts val="0"/>
              </a:spcAft>
            </a:pPr>
            <a:r>
              <a:rPr lang="en-GB" sz="1200" dirty="0">
                <a:ea typeface="+mn-lt"/>
                <a:cs typeface="+mn-lt"/>
              </a:rPr>
              <a:t>   _id: POST_ID</a:t>
            </a:r>
            <a:endParaRPr lang="en-GB" sz="1200">
              <a:cs typeface="Calibri" panose="020F0502020204030204"/>
            </a:endParaRPr>
          </a:p>
          <a:p>
            <a:pPr>
              <a:lnSpc>
                <a:spcPct val="120000"/>
              </a:lnSpc>
              <a:spcBef>
                <a:spcPts val="0"/>
              </a:spcBef>
              <a:spcAft>
                <a:spcPts val="0"/>
              </a:spcAft>
            </a:pPr>
            <a:r>
              <a:rPr lang="en-GB" sz="1200" dirty="0">
                <a:ea typeface="+mn-lt"/>
                <a:cs typeface="+mn-lt"/>
              </a:rPr>
              <a:t>   title: TITLE_OF_POST, </a:t>
            </a:r>
            <a:endParaRPr lang="en-GB" sz="1200">
              <a:cs typeface="Calibri" panose="020F0502020204030204"/>
            </a:endParaRPr>
          </a:p>
          <a:p>
            <a:pPr>
              <a:lnSpc>
                <a:spcPct val="120000"/>
              </a:lnSpc>
              <a:spcBef>
                <a:spcPts val="0"/>
              </a:spcBef>
              <a:spcAft>
                <a:spcPts val="0"/>
              </a:spcAft>
            </a:pPr>
            <a:r>
              <a:rPr lang="en-GB" sz="1200" dirty="0">
                <a:ea typeface="+mn-lt"/>
                <a:cs typeface="+mn-lt"/>
              </a:rPr>
              <a:t>   description: POST_DESCRIPTION,</a:t>
            </a:r>
            <a:endParaRPr lang="en-GB" sz="1200">
              <a:cs typeface="Calibri" panose="020F0502020204030204"/>
            </a:endParaRPr>
          </a:p>
          <a:p>
            <a:pPr>
              <a:lnSpc>
                <a:spcPct val="120000"/>
              </a:lnSpc>
              <a:spcBef>
                <a:spcPts val="0"/>
              </a:spcBef>
              <a:spcAft>
                <a:spcPts val="0"/>
              </a:spcAft>
            </a:pPr>
            <a:r>
              <a:rPr lang="en-GB" sz="1200" dirty="0">
                <a:ea typeface="+mn-lt"/>
                <a:cs typeface="+mn-lt"/>
              </a:rPr>
              <a:t>   by: POST_BY,</a:t>
            </a:r>
            <a:endParaRPr lang="en-GB" sz="1200">
              <a:cs typeface="Calibri" panose="020F0502020204030204"/>
            </a:endParaRPr>
          </a:p>
          <a:p>
            <a:pPr>
              <a:lnSpc>
                <a:spcPct val="120000"/>
              </a:lnSpc>
              <a:spcBef>
                <a:spcPts val="0"/>
              </a:spcBef>
              <a:spcAft>
                <a:spcPts val="0"/>
              </a:spcAft>
            </a:pPr>
            <a:r>
              <a:rPr lang="en-GB" sz="1200" dirty="0">
                <a:ea typeface="+mn-lt"/>
                <a:cs typeface="+mn-lt"/>
              </a:rPr>
              <a:t>   </a:t>
            </a:r>
            <a:r>
              <a:rPr lang="en-GB" sz="1200" dirty="0" err="1">
                <a:ea typeface="+mn-lt"/>
                <a:cs typeface="+mn-lt"/>
              </a:rPr>
              <a:t>url</a:t>
            </a:r>
            <a:r>
              <a:rPr lang="en-GB" sz="1200" dirty="0">
                <a:ea typeface="+mn-lt"/>
                <a:cs typeface="+mn-lt"/>
              </a:rPr>
              <a:t>: URL_OF_POST,</a:t>
            </a:r>
            <a:endParaRPr lang="en-GB" sz="1200">
              <a:cs typeface="Calibri" panose="020F0502020204030204"/>
            </a:endParaRPr>
          </a:p>
          <a:p>
            <a:pPr>
              <a:lnSpc>
                <a:spcPct val="120000"/>
              </a:lnSpc>
              <a:spcBef>
                <a:spcPts val="0"/>
              </a:spcBef>
              <a:spcAft>
                <a:spcPts val="0"/>
              </a:spcAft>
            </a:pPr>
            <a:r>
              <a:rPr lang="en-GB" sz="1200" dirty="0">
                <a:ea typeface="+mn-lt"/>
                <a:cs typeface="+mn-lt"/>
              </a:rPr>
              <a:t>   tags: [TAG1, TAG2, TAG3],</a:t>
            </a:r>
            <a:endParaRPr lang="en-GB" sz="1200">
              <a:cs typeface="Calibri" panose="020F0502020204030204"/>
            </a:endParaRPr>
          </a:p>
          <a:p>
            <a:pPr>
              <a:lnSpc>
                <a:spcPct val="120000"/>
              </a:lnSpc>
              <a:spcBef>
                <a:spcPts val="0"/>
              </a:spcBef>
              <a:spcAft>
                <a:spcPts val="0"/>
              </a:spcAft>
            </a:pPr>
            <a:r>
              <a:rPr lang="en-GB" sz="1200" dirty="0">
                <a:ea typeface="+mn-lt"/>
                <a:cs typeface="+mn-lt"/>
              </a:rPr>
              <a:t>   likes: TOTAL_LIKES, </a:t>
            </a:r>
            <a:endParaRPr lang="en-GB" sz="1200">
              <a:ea typeface="+mn-lt"/>
              <a:cs typeface="+mn-lt"/>
            </a:endParaRPr>
          </a:p>
          <a:p>
            <a:pPr>
              <a:lnSpc>
                <a:spcPct val="120000"/>
              </a:lnSpc>
              <a:spcBef>
                <a:spcPts val="0"/>
              </a:spcBef>
              <a:spcAft>
                <a:spcPts val="0"/>
              </a:spcAft>
            </a:pPr>
            <a:r>
              <a:rPr lang="en-GB" sz="1200" dirty="0">
                <a:ea typeface="+mn-lt"/>
                <a:cs typeface="+mn-lt"/>
              </a:rPr>
              <a:t>   comments: [    </a:t>
            </a:r>
            <a:endParaRPr lang="en-GB" sz="1200">
              <a:ea typeface="+mn-lt"/>
              <a:cs typeface="+mn-lt"/>
            </a:endParaRPr>
          </a:p>
          <a:p>
            <a:pPr>
              <a:lnSpc>
                <a:spcPct val="120000"/>
              </a:lnSpc>
              <a:spcBef>
                <a:spcPts val="0"/>
              </a:spcBef>
              <a:spcAft>
                <a:spcPts val="0"/>
              </a:spcAft>
            </a:pPr>
            <a:r>
              <a:rPr lang="en-GB" sz="1200" dirty="0">
                <a:ea typeface="+mn-lt"/>
                <a:cs typeface="+mn-lt"/>
              </a:rPr>
              <a:t>      {</a:t>
            </a:r>
            <a:endParaRPr lang="en-GB" sz="1200">
              <a:cs typeface="Calibri" panose="020F0502020204030204"/>
            </a:endParaRPr>
          </a:p>
          <a:p>
            <a:pPr>
              <a:lnSpc>
                <a:spcPct val="120000"/>
              </a:lnSpc>
              <a:spcBef>
                <a:spcPts val="0"/>
              </a:spcBef>
              <a:spcAft>
                <a:spcPts val="0"/>
              </a:spcAft>
            </a:pPr>
            <a:r>
              <a:rPr lang="en-GB" sz="1200" dirty="0">
                <a:ea typeface="+mn-lt"/>
                <a:cs typeface="+mn-lt"/>
              </a:rPr>
              <a:t>         </a:t>
            </a:r>
            <a:r>
              <a:rPr lang="en-GB" sz="1200" dirty="0" err="1">
                <a:ea typeface="+mn-lt"/>
                <a:cs typeface="+mn-lt"/>
              </a:rPr>
              <a:t>user:'COMMENT_BY</a:t>
            </a:r>
            <a:r>
              <a:rPr lang="en-GB" sz="1200" dirty="0">
                <a:ea typeface="+mn-lt"/>
                <a:cs typeface="+mn-lt"/>
              </a:rPr>
              <a:t>',</a:t>
            </a:r>
            <a:endParaRPr lang="en-GB" sz="1200">
              <a:cs typeface="Calibri" panose="020F0502020204030204"/>
            </a:endParaRPr>
          </a:p>
          <a:p>
            <a:pPr>
              <a:lnSpc>
                <a:spcPct val="120000"/>
              </a:lnSpc>
              <a:spcBef>
                <a:spcPts val="0"/>
              </a:spcBef>
              <a:spcAft>
                <a:spcPts val="0"/>
              </a:spcAft>
            </a:pPr>
            <a:r>
              <a:rPr lang="en-GB" sz="1200" dirty="0">
                <a:ea typeface="+mn-lt"/>
                <a:cs typeface="+mn-lt"/>
              </a:rPr>
              <a:t>         message: TEXT,</a:t>
            </a:r>
            <a:endParaRPr lang="en-GB" sz="1200">
              <a:cs typeface="Calibri" panose="020F0502020204030204"/>
            </a:endParaRPr>
          </a:p>
          <a:p>
            <a:pPr>
              <a:lnSpc>
                <a:spcPct val="120000"/>
              </a:lnSpc>
              <a:spcBef>
                <a:spcPts val="0"/>
              </a:spcBef>
              <a:spcAft>
                <a:spcPts val="0"/>
              </a:spcAft>
            </a:pPr>
            <a:r>
              <a:rPr lang="en-GB" sz="1200" dirty="0">
                <a:ea typeface="+mn-lt"/>
                <a:cs typeface="+mn-lt"/>
              </a:rPr>
              <a:t>         </a:t>
            </a:r>
            <a:r>
              <a:rPr lang="en-GB" sz="1200" dirty="0" err="1">
                <a:ea typeface="+mn-lt"/>
                <a:cs typeface="+mn-lt"/>
              </a:rPr>
              <a:t>dateCreated</a:t>
            </a:r>
            <a:r>
              <a:rPr lang="en-GB" sz="1200" dirty="0">
                <a:ea typeface="+mn-lt"/>
                <a:cs typeface="+mn-lt"/>
              </a:rPr>
              <a:t>: DATE_TIME,</a:t>
            </a:r>
            <a:endParaRPr lang="en-GB" sz="1200">
              <a:cs typeface="Calibri" panose="020F0502020204030204"/>
            </a:endParaRPr>
          </a:p>
          <a:p>
            <a:pPr>
              <a:lnSpc>
                <a:spcPct val="120000"/>
              </a:lnSpc>
              <a:spcBef>
                <a:spcPts val="0"/>
              </a:spcBef>
              <a:spcAft>
                <a:spcPts val="0"/>
              </a:spcAft>
            </a:pPr>
            <a:r>
              <a:rPr lang="en-GB" sz="1200" dirty="0">
                <a:ea typeface="+mn-lt"/>
                <a:cs typeface="+mn-lt"/>
              </a:rPr>
              <a:t>         like: LIKES </a:t>
            </a:r>
            <a:endParaRPr lang="en-GB" sz="1200">
              <a:cs typeface="Calibri" panose="020F0502020204030204"/>
            </a:endParaRPr>
          </a:p>
          <a:p>
            <a:pPr>
              <a:lnSpc>
                <a:spcPct val="120000"/>
              </a:lnSpc>
              <a:spcBef>
                <a:spcPts val="0"/>
              </a:spcBef>
              <a:spcAft>
                <a:spcPts val="0"/>
              </a:spcAft>
            </a:pPr>
            <a:r>
              <a:rPr lang="en-GB" sz="1200" dirty="0">
                <a:ea typeface="+mn-lt"/>
                <a:cs typeface="+mn-lt"/>
              </a:rPr>
              <a:t>      }</a:t>
            </a:r>
          </a:p>
          <a:p>
            <a:pPr>
              <a:lnSpc>
                <a:spcPct val="120000"/>
              </a:lnSpc>
              <a:spcBef>
                <a:spcPts val="0"/>
              </a:spcBef>
              <a:spcAft>
                <a:spcPts val="0"/>
              </a:spcAft>
            </a:pPr>
            <a:r>
              <a:rPr lang="en-GB" sz="1200" dirty="0">
                <a:ea typeface="+mn-lt"/>
                <a:cs typeface="+mn-lt"/>
              </a:rPr>
              <a:t>     ]</a:t>
            </a:r>
            <a:endParaRPr lang="en-GB" sz="1200" dirty="0">
              <a:cs typeface="Calibri" panose="020F0502020204030204"/>
            </a:endParaRPr>
          </a:p>
          <a:p>
            <a:pPr>
              <a:lnSpc>
                <a:spcPct val="120000"/>
              </a:lnSpc>
              <a:spcBef>
                <a:spcPts val="0"/>
              </a:spcBef>
              <a:spcAft>
                <a:spcPts val="0"/>
              </a:spcAft>
            </a:pPr>
            <a:r>
              <a:rPr lang="en-GB" sz="1200" dirty="0">
                <a:ea typeface="+mn-lt"/>
                <a:cs typeface="+mn-lt"/>
              </a:rPr>
              <a:t>}</a:t>
            </a:r>
            <a:endParaRPr lang="en-GB" sz="1200">
              <a:cs typeface="Calibri" panose="020F0502020204030204"/>
            </a:endParaRPr>
          </a:p>
        </p:txBody>
      </p:sp>
    </p:spTree>
    <p:extLst>
      <p:ext uri="{BB962C8B-B14F-4D97-AF65-F5344CB8AC3E}">
        <p14:creationId xmlns:p14="http://schemas.microsoft.com/office/powerpoint/2010/main" val="69655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CAD-EC66-4E15-9DF6-3CC0385BEE69}"/>
              </a:ext>
            </a:extLst>
          </p:cNvPr>
          <p:cNvSpPr>
            <a:spLocks noGrp="1"/>
          </p:cNvSpPr>
          <p:nvPr>
            <p:ph type="title"/>
          </p:nvPr>
        </p:nvSpPr>
        <p:spPr/>
        <p:txBody>
          <a:bodyPr/>
          <a:lstStyle/>
          <a:p>
            <a:r>
              <a:rPr lang="en-GB" dirty="0">
                <a:cs typeface="Calibri Light"/>
              </a:rPr>
              <a:t>Create Database</a:t>
            </a:r>
            <a:endParaRPr lang="en-GB" dirty="0"/>
          </a:p>
        </p:txBody>
      </p:sp>
      <p:sp>
        <p:nvSpPr>
          <p:cNvPr id="3" name="Content Placeholder 2">
            <a:extLst>
              <a:ext uri="{FF2B5EF4-FFF2-40B4-BE49-F238E27FC236}">
                <a16:creationId xmlns:a16="http://schemas.microsoft.com/office/drawing/2014/main" id="{714BDEF1-AA24-4EB4-9054-EB985E41F1C8}"/>
              </a:ext>
            </a:extLst>
          </p:cNvPr>
          <p:cNvSpPr>
            <a:spLocks noGrp="1"/>
          </p:cNvSpPr>
          <p:nvPr>
            <p:ph idx="1"/>
          </p:nvPr>
        </p:nvSpPr>
        <p:spPr>
          <a:xfrm>
            <a:off x="1097280" y="1922329"/>
            <a:ext cx="10820400" cy="4319690"/>
          </a:xfrm>
        </p:spPr>
        <p:txBody>
          <a:bodyPr vert="horz" lIns="0" tIns="45720" rIns="0" bIns="45720" rtlCol="0" anchor="t">
            <a:noAutofit/>
          </a:bodyPr>
          <a:lstStyle/>
          <a:p>
            <a:pPr>
              <a:lnSpc>
                <a:spcPct val="120000"/>
              </a:lnSpc>
              <a:spcBef>
                <a:spcPts val="0"/>
              </a:spcBef>
              <a:spcAft>
                <a:spcPts val="0"/>
              </a:spcAft>
            </a:pPr>
            <a:r>
              <a:rPr lang="en-GB" sz="1100" dirty="0"/>
              <a:t>The use Command</a:t>
            </a:r>
            <a:endParaRPr lang="en-US" sz="1100">
              <a:cs typeface="Calibri" panose="020F0502020204030204"/>
            </a:endParaRPr>
          </a:p>
          <a:p>
            <a:pPr algn="just">
              <a:lnSpc>
                <a:spcPct val="120000"/>
              </a:lnSpc>
              <a:spcBef>
                <a:spcPts val="0"/>
              </a:spcBef>
              <a:spcAft>
                <a:spcPts val="0"/>
              </a:spcAft>
            </a:pPr>
            <a:r>
              <a:rPr lang="en-GB" sz="1100" dirty="0">
                <a:ea typeface="+mn-lt"/>
                <a:cs typeface="+mn-lt"/>
              </a:rPr>
              <a:t>MongoDB </a:t>
            </a:r>
            <a:r>
              <a:rPr lang="en-GB" sz="1100" b="1" dirty="0">
                <a:ea typeface="+mn-lt"/>
                <a:cs typeface="+mn-lt"/>
              </a:rPr>
              <a:t>use DATABASE_NAME</a:t>
            </a:r>
            <a:r>
              <a:rPr lang="en-GB" sz="1100" dirty="0">
                <a:ea typeface="+mn-lt"/>
                <a:cs typeface="+mn-lt"/>
              </a:rPr>
              <a:t> is used to create database. The command will create a new database if it doesn't exist, otherwise it will return the existing database.</a:t>
            </a:r>
            <a:endParaRPr lang="en-GB" sz="1100">
              <a:cs typeface="Calibri" panose="020F0502020204030204"/>
            </a:endParaRPr>
          </a:p>
          <a:p>
            <a:pPr>
              <a:lnSpc>
                <a:spcPct val="120000"/>
              </a:lnSpc>
              <a:spcBef>
                <a:spcPts val="0"/>
              </a:spcBef>
              <a:spcAft>
                <a:spcPts val="0"/>
              </a:spcAft>
            </a:pPr>
            <a:endParaRPr lang="en-GB" sz="1100" dirty="0">
              <a:cs typeface="Calibri"/>
            </a:endParaRPr>
          </a:p>
          <a:p>
            <a:pPr algn="just">
              <a:lnSpc>
                <a:spcPct val="120000"/>
              </a:lnSpc>
              <a:spcBef>
                <a:spcPts val="0"/>
              </a:spcBef>
              <a:spcAft>
                <a:spcPts val="0"/>
              </a:spcAft>
            </a:pPr>
            <a:r>
              <a:rPr lang="en-GB" sz="1100" dirty="0">
                <a:ea typeface="+mn-lt"/>
                <a:cs typeface="+mn-lt"/>
              </a:rPr>
              <a:t>Basic syntax of </a:t>
            </a:r>
            <a:r>
              <a:rPr lang="en-GB" sz="1100" b="1" dirty="0">
                <a:ea typeface="+mn-lt"/>
                <a:cs typeface="+mn-lt"/>
              </a:rPr>
              <a:t>use DATABASE</a:t>
            </a:r>
            <a:r>
              <a:rPr lang="en-GB" sz="1100" dirty="0">
                <a:ea typeface="+mn-lt"/>
                <a:cs typeface="+mn-lt"/>
              </a:rPr>
              <a:t> statement is as follows −</a:t>
            </a:r>
            <a:endParaRPr lang="en-GB" sz="1100">
              <a:cs typeface="Calibri" panose="020F0502020204030204"/>
            </a:endParaRPr>
          </a:p>
          <a:p>
            <a:pPr>
              <a:lnSpc>
                <a:spcPct val="120000"/>
              </a:lnSpc>
              <a:spcBef>
                <a:spcPts val="0"/>
              </a:spcBef>
              <a:spcAft>
                <a:spcPts val="0"/>
              </a:spcAft>
            </a:pPr>
            <a:r>
              <a:rPr lang="en-GB" sz="1100" b="1" dirty="0">
                <a:solidFill>
                  <a:srgbClr val="00B050"/>
                </a:solidFill>
                <a:ea typeface="+mn-lt"/>
                <a:cs typeface="+mn-lt"/>
              </a:rPr>
              <a:t>use DATABASE_NAME</a:t>
            </a:r>
            <a:endParaRPr lang="en-GB" sz="1100" dirty="0">
              <a:cs typeface="Calibri" panose="020F0502020204030204"/>
            </a:endParaRPr>
          </a:p>
          <a:p>
            <a:pPr algn="just">
              <a:lnSpc>
                <a:spcPct val="120000"/>
              </a:lnSpc>
              <a:spcBef>
                <a:spcPts val="0"/>
              </a:spcBef>
              <a:spcAft>
                <a:spcPts val="0"/>
              </a:spcAft>
            </a:pPr>
            <a:r>
              <a:rPr lang="en-GB" sz="1100" dirty="0">
                <a:ea typeface="+mn-lt"/>
                <a:cs typeface="+mn-lt"/>
              </a:rPr>
              <a:t>If you want to use a database with name </a:t>
            </a:r>
            <a:r>
              <a:rPr lang="en-GB" sz="1100" b="1" dirty="0">
                <a:ea typeface="+mn-lt"/>
                <a:cs typeface="+mn-lt"/>
              </a:rPr>
              <a:t>&lt;</a:t>
            </a:r>
            <a:r>
              <a:rPr lang="en-GB" sz="1100" b="1" dirty="0" err="1">
                <a:ea typeface="+mn-lt"/>
                <a:cs typeface="+mn-lt"/>
              </a:rPr>
              <a:t>mydb</a:t>
            </a:r>
            <a:r>
              <a:rPr lang="en-GB" sz="1100" b="1" dirty="0">
                <a:ea typeface="+mn-lt"/>
                <a:cs typeface="+mn-lt"/>
              </a:rPr>
              <a:t>&gt;</a:t>
            </a:r>
            <a:r>
              <a:rPr lang="en-GB" sz="1100" dirty="0">
                <a:ea typeface="+mn-lt"/>
                <a:cs typeface="+mn-lt"/>
              </a:rPr>
              <a:t>, then </a:t>
            </a:r>
            <a:r>
              <a:rPr lang="en-GB" sz="1100" b="1" dirty="0">
                <a:ea typeface="+mn-lt"/>
                <a:cs typeface="+mn-lt"/>
              </a:rPr>
              <a:t>use DATABASE</a:t>
            </a:r>
            <a:r>
              <a:rPr lang="en-GB" sz="1100" dirty="0">
                <a:ea typeface="+mn-lt"/>
                <a:cs typeface="+mn-lt"/>
              </a:rPr>
              <a:t> statement would be as follows −</a:t>
            </a:r>
            <a:endParaRPr lang="en-GB" sz="1100">
              <a:cs typeface="Calibri" panose="020F0502020204030204"/>
            </a:endParaRPr>
          </a:p>
          <a:p>
            <a:pPr>
              <a:lnSpc>
                <a:spcPct val="120000"/>
              </a:lnSpc>
              <a:spcBef>
                <a:spcPts val="0"/>
              </a:spcBef>
              <a:spcAft>
                <a:spcPts val="0"/>
              </a:spcAft>
            </a:pPr>
            <a:r>
              <a:rPr lang="en-GB" sz="1100" b="1" dirty="0">
                <a:solidFill>
                  <a:srgbClr val="00B050"/>
                </a:solidFill>
                <a:ea typeface="+mn-lt"/>
                <a:cs typeface="+mn-lt"/>
              </a:rPr>
              <a:t>&gt;use mydb</a:t>
            </a:r>
            <a:r>
              <a:rPr lang="en-GB" sz="1100" dirty="0">
                <a:ea typeface="+mn-lt"/>
                <a:cs typeface="+mn-lt"/>
              </a:rPr>
              <a:t>
switched to </a:t>
            </a:r>
            <a:r>
              <a:rPr lang="en-GB" sz="1100" dirty="0" err="1">
                <a:ea typeface="+mn-lt"/>
                <a:cs typeface="+mn-lt"/>
              </a:rPr>
              <a:t>db</a:t>
            </a:r>
            <a:r>
              <a:rPr lang="en-GB" sz="1100" dirty="0">
                <a:ea typeface="+mn-lt"/>
                <a:cs typeface="+mn-lt"/>
              </a:rPr>
              <a:t> </a:t>
            </a:r>
            <a:r>
              <a:rPr lang="en-GB" sz="1100" dirty="0" err="1">
                <a:ea typeface="+mn-lt"/>
                <a:cs typeface="+mn-lt"/>
              </a:rPr>
              <a:t>mydb</a:t>
            </a:r>
            <a:endParaRPr lang="en-GB" sz="1100" dirty="0">
              <a:cs typeface="Calibri" panose="020F0502020204030204"/>
            </a:endParaRPr>
          </a:p>
          <a:p>
            <a:pPr algn="just">
              <a:lnSpc>
                <a:spcPct val="120000"/>
              </a:lnSpc>
              <a:spcBef>
                <a:spcPts val="0"/>
              </a:spcBef>
              <a:spcAft>
                <a:spcPts val="0"/>
              </a:spcAft>
            </a:pPr>
            <a:r>
              <a:rPr lang="en-GB" sz="1100" dirty="0">
                <a:ea typeface="+mn-lt"/>
                <a:cs typeface="+mn-lt"/>
              </a:rPr>
              <a:t>To check your currently selected database, use the command </a:t>
            </a:r>
            <a:r>
              <a:rPr lang="en-GB" sz="1100" b="1" dirty="0" err="1">
                <a:ea typeface="+mn-lt"/>
                <a:cs typeface="+mn-lt"/>
              </a:rPr>
              <a:t>db</a:t>
            </a:r>
            <a:endParaRPr lang="en-GB" sz="1100" dirty="0">
              <a:cs typeface="Calibri" panose="020F0502020204030204"/>
            </a:endParaRPr>
          </a:p>
          <a:p>
            <a:pPr>
              <a:lnSpc>
                <a:spcPct val="120000"/>
              </a:lnSpc>
              <a:spcBef>
                <a:spcPts val="0"/>
              </a:spcBef>
              <a:spcAft>
                <a:spcPts val="0"/>
              </a:spcAft>
            </a:pPr>
            <a:r>
              <a:rPr lang="en-GB" sz="1100" b="1" dirty="0">
                <a:solidFill>
                  <a:srgbClr val="00B050"/>
                </a:solidFill>
                <a:ea typeface="+mn-lt"/>
                <a:cs typeface="+mn-lt"/>
              </a:rPr>
              <a:t>&gt;db</a:t>
            </a:r>
            <a:r>
              <a:rPr lang="en-GB" sz="1100" dirty="0">
                <a:ea typeface="+mn-lt"/>
                <a:cs typeface="+mn-lt"/>
              </a:rPr>
              <a:t>
</a:t>
            </a:r>
            <a:r>
              <a:rPr lang="en-GB" sz="1100" err="1">
                <a:ea typeface="+mn-lt"/>
                <a:cs typeface="+mn-lt"/>
              </a:rPr>
              <a:t>mydb</a:t>
            </a:r>
            <a:r>
              <a:rPr lang="en-GB" sz="1100" dirty="0">
                <a:ea typeface="+mn-lt"/>
                <a:cs typeface="+mn-lt"/>
              </a:rPr>
              <a:t>
</a:t>
            </a:r>
            <a:endParaRPr lang="en-GB" sz="1100">
              <a:cs typeface="Calibri" panose="020F0502020204030204"/>
            </a:endParaRPr>
          </a:p>
          <a:p>
            <a:pPr algn="just">
              <a:lnSpc>
                <a:spcPct val="120000"/>
              </a:lnSpc>
              <a:spcBef>
                <a:spcPts val="0"/>
              </a:spcBef>
              <a:spcAft>
                <a:spcPts val="0"/>
              </a:spcAft>
            </a:pPr>
            <a:r>
              <a:rPr lang="en-GB" sz="1100" dirty="0">
                <a:ea typeface="+mn-lt"/>
                <a:cs typeface="+mn-lt"/>
              </a:rPr>
              <a:t>If you want to check your databases list, use the command </a:t>
            </a:r>
            <a:r>
              <a:rPr lang="en-GB" sz="1100" b="1" dirty="0">
                <a:ea typeface="+mn-lt"/>
                <a:cs typeface="+mn-lt"/>
              </a:rPr>
              <a:t>show dbs</a:t>
            </a:r>
            <a:r>
              <a:rPr lang="en-GB" sz="1100" dirty="0">
                <a:ea typeface="+mn-lt"/>
                <a:cs typeface="+mn-lt"/>
              </a:rPr>
              <a:t>.</a:t>
            </a:r>
            <a:endParaRPr lang="en-GB" sz="1100">
              <a:cs typeface="Calibri" panose="020F0502020204030204"/>
            </a:endParaRPr>
          </a:p>
          <a:p>
            <a:pPr>
              <a:lnSpc>
                <a:spcPct val="120000"/>
              </a:lnSpc>
              <a:spcBef>
                <a:spcPts val="0"/>
              </a:spcBef>
              <a:spcAft>
                <a:spcPts val="0"/>
              </a:spcAft>
            </a:pPr>
            <a:r>
              <a:rPr lang="en-GB" sz="1100" b="1" dirty="0">
                <a:solidFill>
                  <a:srgbClr val="00B050"/>
                </a:solidFill>
                <a:ea typeface="+mn-lt"/>
                <a:cs typeface="+mn-lt"/>
              </a:rPr>
              <a:t>&gt;show dbs</a:t>
            </a:r>
            <a:r>
              <a:rPr lang="en-GB" sz="1100" dirty="0">
                <a:ea typeface="+mn-lt"/>
                <a:cs typeface="+mn-lt"/>
              </a:rPr>
              <a:t>
local     0.78125GB
test      0.23012GB
</a:t>
            </a:r>
            <a:endParaRPr lang="en-GB" sz="1100">
              <a:cs typeface="Calibri" panose="020F0502020204030204"/>
            </a:endParaRPr>
          </a:p>
          <a:p>
            <a:pPr algn="just">
              <a:lnSpc>
                <a:spcPct val="120000"/>
              </a:lnSpc>
              <a:spcBef>
                <a:spcPts val="0"/>
              </a:spcBef>
              <a:spcAft>
                <a:spcPts val="0"/>
              </a:spcAft>
            </a:pPr>
            <a:r>
              <a:rPr lang="en-GB" sz="1100" dirty="0">
                <a:ea typeface="+mn-lt"/>
                <a:cs typeface="+mn-lt"/>
              </a:rPr>
              <a:t>Your created database (</a:t>
            </a:r>
            <a:r>
              <a:rPr lang="en-GB" sz="1100" dirty="0" err="1">
                <a:ea typeface="+mn-lt"/>
                <a:cs typeface="+mn-lt"/>
              </a:rPr>
              <a:t>mydb</a:t>
            </a:r>
            <a:r>
              <a:rPr lang="en-GB" sz="1100" dirty="0">
                <a:ea typeface="+mn-lt"/>
                <a:cs typeface="+mn-lt"/>
              </a:rPr>
              <a:t>) is not present in list. To display database, you need to insert at least one document into it.</a:t>
            </a:r>
            <a:endParaRPr lang="en-GB" sz="1100">
              <a:cs typeface="Calibri" panose="020F0502020204030204"/>
            </a:endParaRPr>
          </a:p>
          <a:p>
            <a:pPr>
              <a:lnSpc>
                <a:spcPct val="120000"/>
              </a:lnSpc>
              <a:spcBef>
                <a:spcPts val="0"/>
              </a:spcBef>
              <a:spcAft>
                <a:spcPts val="0"/>
              </a:spcAft>
            </a:pPr>
            <a:r>
              <a:rPr lang="en-GB" sz="1100" b="1" dirty="0">
                <a:solidFill>
                  <a:srgbClr val="00B050"/>
                </a:solidFill>
                <a:ea typeface="+mn-lt"/>
                <a:cs typeface="+mn-lt"/>
              </a:rPr>
              <a:t>&gt;</a:t>
            </a:r>
            <a:r>
              <a:rPr lang="en-GB" sz="1100" b="1" dirty="0" err="1">
                <a:solidFill>
                  <a:srgbClr val="00B050"/>
                </a:solidFill>
                <a:ea typeface="+mn-lt"/>
                <a:cs typeface="+mn-lt"/>
              </a:rPr>
              <a:t>db.movie.insert</a:t>
            </a:r>
            <a:r>
              <a:rPr lang="en-GB" sz="1100" b="1" dirty="0">
                <a:solidFill>
                  <a:srgbClr val="00B050"/>
                </a:solidFill>
                <a:ea typeface="+mn-lt"/>
                <a:cs typeface="+mn-lt"/>
              </a:rPr>
              <a:t>({"name":"test123"})
&gt;show </a:t>
            </a:r>
            <a:r>
              <a:rPr lang="en-GB" sz="1100" b="1" dirty="0" err="1">
                <a:solidFill>
                  <a:srgbClr val="00B050"/>
                </a:solidFill>
                <a:ea typeface="+mn-lt"/>
                <a:cs typeface="+mn-lt"/>
              </a:rPr>
              <a:t>dbs</a:t>
            </a:r>
            <a:r>
              <a:rPr lang="en-GB" sz="1100" dirty="0">
                <a:ea typeface="+mn-lt"/>
                <a:cs typeface="+mn-lt"/>
              </a:rPr>
              <a:t>
In MongoDB default database is test. If you didn't create any database, then collections will be stored in test database.</a:t>
            </a:r>
            <a:endParaRPr lang="en-GB" sz="1100">
              <a:cs typeface="Calibri"/>
            </a:endParaRPr>
          </a:p>
          <a:p>
            <a:pPr>
              <a:lnSpc>
                <a:spcPct val="120000"/>
              </a:lnSpc>
              <a:spcBef>
                <a:spcPts val="0"/>
              </a:spcBef>
              <a:spcAft>
                <a:spcPts val="0"/>
              </a:spcAft>
            </a:pPr>
            <a:endParaRPr lang="en-GB" sz="1100" dirty="0">
              <a:cs typeface="Calibri"/>
            </a:endParaRPr>
          </a:p>
        </p:txBody>
      </p:sp>
    </p:spTree>
    <p:extLst>
      <p:ext uri="{BB962C8B-B14F-4D97-AF65-F5344CB8AC3E}">
        <p14:creationId xmlns:p14="http://schemas.microsoft.com/office/powerpoint/2010/main" val="391945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0C03-71D5-4F15-9DDB-AD933183D836}"/>
              </a:ext>
            </a:extLst>
          </p:cNvPr>
          <p:cNvSpPr>
            <a:spLocks noGrp="1"/>
          </p:cNvSpPr>
          <p:nvPr>
            <p:ph type="title"/>
          </p:nvPr>
        </p:nvSpPr>
        <p:spPr/>
        <p:txBody>
          <a:bodyPr/>
          <a:lstStyle/>
          <a:p>
            <a:r>
              <a:rPr lang="en-GB" dirty="0">
                <a:cs typeface="Calibri Light"/>
              </a:rPr>
              <a:t>Drop Database</a:t>
            </a:r>
            <a:endParaRPr lang="en-GB" dirty="0"/>
          </a:p>
        </p:txBody>
      </p:sp>
      <p:sp>
        <p:nvSpPr>
          <p:cNvPr id="3" name="Content Placeholder 2">
            <a:extLst>
              <a:ext uri="{FF2B5EF4-FFF2-40B4-BE49-F238E27FC236}">
                <a16:creationId xmlns:a16="http://schemas.microsoft.com/office/drawing/2014/main" id="{9580697A-B905-4DC0-A53E-6836AB30B81B}"/>
              </a:ext>
            </a:extLst>
          </p:cNvPr>
          <p:cNvSpPr>
            <a:spLocks noGrp="1"/>
          </p:cNvSpPr>
          <p:nvPr>
            <p:ph idx="1"/>
          </p:nvPr>
        </p:nvSpPr>
        <p:spPr/>
        <p:txBody>
          <a:bodyPr vert="horz" lIns="0" tIns="45720" rIns="0" bIns="45720" rtlCol="0" anchor="t">
            <a:normAutofit fontScale="40000" lnSpcReduction="20000"/>
          </a:bodyPr>
          <a:lstStyle/>
          <a:p>
            <a:pPr algn="just"/>
            <a:r>
              <a:rPr lang="en-GB" dirty="0">
                <a:ea typeface="+mn-lt"/>
                <a:cs typeface="+mn-lt"/>
              </a:rPr>
              <a:t>MongoDB </a:t>
            </a:r>
            <a:r>
              <a:rPr lang="en-GB" b="1" dirty="0" err="1">
                <a:ea typeface="+mn-lt"/>
                <a:cs typeface="+mn-lt"/>
              </a:rPr>
              <a:t>db.dropDatabase</a:t>
            </a:r>
            <a:r>
              <a:rPr lang="en-GB" b="1" dirty="0">
                <a:ea typeface="+mn-lt"/>
                <a:cs typeface="+mn-lt"/>
              </a:rPr>
              <a:t>()</a:t>
            </a:r>
            <a:r>
              <a:rPr lang="en-GB" dirty="0">
                <a:ea typeface="+mn-lt"/>
                <a:cs typeface="+mn-lt"/>
              </a:rPr>
              <a:t> command is used to drop a existing database.</a:t>
            </a:r>
            <a:endParaRPr lang="en-GB" dirty="0"/>
          </a:p>
          <a:p>
            <a:pPr algn="just"/>
            <a:r>
              <a:rPr lang="en-GB" dirty="0">
                <a:ea typeface="+mn-lt"/>
                <a:cs typeface="+mn-lt"/>
              </a:rPr>
              <a:t>Basic syntax of </a:t>
            </a:r>
            <a:r>
              <a:rPr lang="en-GB" b="1" dirty="0" err="1">
                <a:ea typeface="+mn-lt"/>
                <a:cs typeface="+mn-lt"/>
              </a:rPr>
              <a:t>dropDatabase</a:t>
            </a:r>
            <a:r>
              <a:rPr lang="en-GB" b="1" dirty="0">
                <a:ea typeface="+mn-lt"/>
                <a:cs typeface="+mn-lt"/>
              </a:rPr>
              <a:t>()</a:t>
            </a:r>
            <a:r>
              <a:rPr lang="en-GB" dirty="0">
                <a:ea typeface="+mn-lt"/>
                <a:cs typeface="+mn-lt"/>
              </a:rPr>
              <a:t> command is as follows −</a:t>
            </a:r>
            <a:r>
              <a:rPr lang="en-GB" dirty="0">
                <a:solidFill>
                  <a:srgbClr val="404040"/>
                </a:solidFill>
                <a:ea typeface="+mn-lt"/>
                <a:cs typeface="+mn-lt"/>
              </a:rPr>
              <a:t> </a:t>
            </a:r>
            <a:r>
              <a:rPr lang="en-GB" b="1" dirty="0" err="1">
                <a:solidFill>
                  <a:srgbClr val="00B050"/>
                </a:solidFill>
                <a:ea typeface="+mn-lt"/>
                <a:cs typeface="+mn-lt"/>
              </a:rPr>
              <a:t>db.dropDatabase</a:t>
            </a:r>
            <a:r>
              <a:rPr lang="en-GB" b="1" dirty="0">
                <a:solidFill>
                  <a:srgbClr val="00B050"/>
                </a:solidFill>
                <a:ea typeface="+mn-lt"/>
                <a:cs typeface="+mn-lt"/>
              </a:rPr>
              <a:t>()</a:t>
            </a:r>
            <a:endParaRPr lang="en-GB" b="1" dirty="0">
              <a:solidFill>
                <a:srgbClr val="00B050"/>
              </a:solidFill>
              <a:cs typeface="Calibri"/>
            </a:endParaRPr>
          </a:p>
          <a:p>
            <a:pPr algn="just"/>
            <a:r>
              <a:rPr lang="en-GB" dirty="0">
                <a:ea typeface="+mn-lt"/>
                <a:cs typeface="+mn-lt"/>
              </a:rPr>
              <a:t>This will delete the selected database. If you have not selected any database, then it will delete default 'test' database.</a:t>
            </a:r>
            <a:endParaRPr lang="en-GB"/>
          </a:p>
          <a:p>
            <a:pPr algn="just"/>
            <a:r>
              <a:rPr lang="en-GB" dirty="0">
                <a:ea typeface="+mn-lt"/>
                <a:cs typeface="+mn-lt"/>
              </a:rPr>
              <a:t>First, check the list of available databases by using the command, </a:t>
            </a:r>
            <a:r>
              <a:rPr lang="en-GB" b="1" dirty="0">
                <a:ea typeface="+mn-lt"/>
                <a:cs typeface="+mn-lt"/>
              </a:rPr>
              <a:t>show dbs</a:t>
            </a:r>
            <a:r>
              <a:rPr lang="en-GB" dirty="0">
                <a:ea typeface="+mn-lt"/>
                <a:cs typeface="+mn-lt"/>
              </a:rPr>
              <a:t>.</a:t>
            </a:r>
            <a:endParaRPr lang="en-GB" dirty="0">
              <a:cs typeface="Calibri" panose="020F0502020204030204"/>
            </a:endParaRPr>
          </a:p>
          <a:p>
            <a:r>
              <a:rPr lang="en-GB" b="1" dirty="0">
                <a:solidFill>
                  <a:srgbClr val="00B050"/>
                </a:solidFill>
                <a:ea typeface="+mn-lt"/>
                <a:cs typeface="+mn-lt"/>
              </a:rPr>
              <a:t>&gt;show dbs</a:t>
            </a:r>
            <a:r>
              <a:rPr lang="en-GB" dirty="0">
                <a:ea typeface="+mn-lt"/>
                <a:cs typeface="+mn-lt"/>
              </a:rPr>
              <a:t>
local      0.78125GB
</a:t>
            </a:r>
            <a:r>
              <a:rPr lang="en-GB" dirty="0" err="1">
                <a:ea typeface="+mn-lt"/>
                <a:cs typeface="+mn-lt"/>
              </a:rPr>
              <a:t>mydb</a:t>
            </a:r>
            <a:r>
              <a:rPr lang="en-GB" dirty="0">
                <a:ea typeface="+mn-lt"/>
                <a:cs typeface="+mn-lt"/>
              </a:rPr>
              <a:t>       0.23012GB
test       0.23012GB
If you want to delete new database </a:t>
            </a:r>
            <a:r>
              <a:rPr lang="en-GB" b="1" dirty="0">
                <a:ea typeface="+mn-lt"/>
                <a:cs typeface="+mn-lt"/>
              </a:rPr>
              <a:t>&lt;</a:t>
            </a:r>
            <a:r>
              <a:rPr lang="en-GB" b="1" dirty="0" err="1">
                <a:ea typeface="+mn-lt"/>
                <a:cs typeface="+mn-lt"/>
              </a:rPr>
              <a:t>mydb</a:t>
            </a:r>
            <a:r>
              <a:rPr lang="en-GB" b="1" dirty="0">
                <a:ea typeface="+mn-lt"/>
                <a:cs typeface="+mn-lt"/>
              </a:rPr>
              <a:t>&gt;</a:t>
            </a:r>
            <a:r>
              <a:rPr lang="en-GB" dirty="0">
                <a:ea typeface="+mn-lt"/>
                <a:cs typeface="+mn-lt"/>
              </a:rPr>
              <a:t>, then </a:t>
            </a:r>
            <a:r>
              <a:rPr lang="en-GB" b="1" dirty="0" err="1">
                <a:ea typeface="+mn-lt"/>
                <a:cs typeface="+mn-lt"/>
              </a:rPr>
              <a:t>dropDatabase</a:t>
            </a:r>
            <a:r>
              <a:rPr lang="en-GB" b="1" dirty="0">
                <a:ea typeface="+mn-lt"/>
                <a:cs typeface="+mn-lt"/>
              </a:rPr>
              <a:t>()</a:t>
            </a:r>
            <a:r>
              <a:rPr lang="en-GB" dirty="0">
                <a:ea typeface="+mn-lt"/>
                <a:cs typeface="+mn-lt"/>
              </a:rPr>
              <a:t> command would be as follows −</a:t>
            </a:r>
            <a:endParaRPr lang="en-GB" dirty="0">
              <a:cs typeface="Calibri"/>
            </a:endParaRPr>
          </a:p>
          <a:p>
            <a:r>
              <a:rPr lang="en-GB" b="1" dirty="0">
                <a:solidFill>
                  <a:srgbClr val="00B050"/>
                </a:solidFill>
                <a:ea typeface="+mn-lt"/>
                <a:cs typeface="+mn-lt"/>
              </a:rPr>
              <a:t>&gt;use mydb
</a:t>
            </a:r>
            <a:r>
              <a:rPr lang="en-GB" dirty="0">
                <a:ea typeface="+mn-lt"/>
                <a:cs typeface="+mn-lt"/>
              </a:rPr>
              <a:t>switched to </a:t>
            </a:r>
            <a:r>
              <a:rPr lang="en-GB" dirty="0" err="1">
                <a:ea typeface="+mn-lt"/>
                <a:cs typeface="+mn-lt"/>
              </a:rPr>
              <a:t>db</a:t>
            </a:r>
            <a:r>
              <a:rPr lang="en-GB" dirty="0">
                <a:ea typeface="+mn-lt"/>
                <a:cs typeface="+mn-lt"/>
              </a:rPr>
              <a:t> </a:t>
            </a:r>
            <a:r>
              <a:rPr lang="en-GB" dirty="0" err="1">
                <a:ea typeface="+mn-lt"/>
                <a:cs typeface="+mn-lt"/>
              </a:rPr>
              <a:t>mydb</a:t>
            </a:r>
          </a:p>
          <a:p>
            <a:r>
              <a:rPr lang="en-GB" b="1" dirty="0">
                <a:solidFill>
                  <a:srgbClr val="00B050"/>
                </a:solidFill>
                <a:ea typeface="+mn-lt"/>
                <a:cs typeface="+mn-lt"/>
              </a:rPr>
              <a:t>&gt;</a:t>
            </a:r>
            <a:r>
              <a:rPr lang="en-GB" b="1" dirty="0" err="1">
                <a:solidFill>
                  <a:srgbClr val="00B050"/>
                </a:solidFill>
                <a:ea typeface="+mn-lt"/>
                <a:cs typeface="+mn-lt"/>
              </a:rPr>
              <a:t>db.dropDatabase</a:t>
            </a:r>
            <a:r>
              <a:rPr lang="en-GB" b="1" dirty="0">
                <a:solidFill>
                  <a:srgbClr val="00B050"/>
                </a:solidFill>
                <a:ea typeface="+mn-lt"/>
                <a:cs typeface="+mn-lt"/>
              </a:rPr>
              <a:t>()</a:t>
            </a:r>
            <a:r>
              <a:rPr lang="en-GB" dirty="0">
                <a:ea typeface="+mn-lt"/>
                <a:cs typeface="+mn-lt"/>
              </a:rPr>
              <a:t>
&gt;{ "dropped" : "</a:t>
            </a:r>
            <a:r>
              <a:rPr lang="en-GB" dirty="0" err="1">
                <a:ea typeface="+mn-lt"/>
                <a:cs typeface="+mn-lt"/>
              </a:rPr>
              <a:t>mydb</a:t>
            </a:r>
            <a:r>
              <a:rPr lang="en-GB" dirty="0">
                <a:ea typeface="+mn-lt"/>
                <a:cs typeface="+mn-lt"/>
              </a:rPr>
              <a:t>", "ok" : 1 }</a:t>
            </a:r>
            <a:endParaRPr lang="en-GB">
              <a:cs typeface="Calibri"/>
            </a:endParaRPr>
          </a:p>
        </p:txBody>
      </p:sp>
    </p:spTree>
    <p:extLst>
      <p:ext uri="{BB962C8B-B14F-4D97-AF65-F5344CB8AC3E}">
        <p14:creationId xmlns:p14="http://schemas.microsoft.com/office/powerpoint/2010/main" val="194561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11AB-642C-4B2D-A7A7-801F40F56E9A}"/>
              </a:ext>
            </a:extLst>
          </p:cNvPr>
          <p:cNvSpPr>
            <a:spLocks noGrp="1"/>
          </p:cNvSpPr>
          <p:nvPr>
            <p:ph type="title"/>
          </p:nvPr>
        </p:nvSpPr>
        <p:spPr/>
        <p:txBody>
          <a:bodyPr/>
          <a:lstStyle/>
          <a:p>
            <a:r>
              <a:rPr lang="en-GB" dirty="0">
                <a:cs typeface="Calibri Light"/>
              </a:rPr>
              <a:t>Create Collections</a:t>
            </a:r>
            <a:endParaRPr lang="en-GB" dirty="0"/>
          </a:p>
        </p:txBody>
      </p:sp>
      <p:graphicFrame>
        <p:nvGraphicFramePr>
          <p:cNvPr id="7" name="Table 6">
            <a:extLst>
              <a:ext uri="{FF2B5EF4-FFF2-40B4-BE49-F238E27FC236}">
                <a16:creationId xmlns:a16="http://schemas.microsoft.com/office/drawing/2014/main" id="{DCC86C6B-FE62-4EB2-8F6C-232350D46608}"/>
              </a:ext>
            </a:extLst>
          </p:cNvPr>
          <p:cNvGraphicFramePr>
            <a:graphicFrameLocks noGrp="1"/>
          </p:cNvGraphicFramePr>
          <p:nvPr>
            <p:extLst>
              <p:ext uri="{D42A27DB-BD31-4B8C-83A1-F6EECF244321}">
                <p14:modId xmlns:p14="http://schemas.microsoft.com/office/powerpoint/2010/main" val="3313881231"/>
              </p:ext>
            </p:extLst>
          </p:nvPr>
        </p:nvGraphicFramePr>
        <p:xfrm>
          <a:off x="1168398" y="2937933"/>
          <a:ext cx="5146234" cy="1066800"/>
        </p:xfrm>
        <a:graphic>
          <a:graphicData uri="http://schemas.openxmlformats.org/drawingml/2006/table">
            <a:tbl>
              <a:tblPr firstRow="1" bandRow="1">
                <a:tableStyleId>{5C22544A-7EE6-4342-B048-85BDC9FD1C3A}</a:tableStyleId>
              </a:tblPr>
              <a:tblGrid>
                <a:gridCol w="1158802">
                  <a:extLst>
                    <a:ext uri="{9D8B030D-6E8A-4147-A177-3AD203B41FA5}">
                      <a16:colId xmlns:a16="http://schemas.microsoft.com/office/drawing/2014/main" val="1489150647"/>
                    </a:ext>
                  </a:extLst>
                </a:gridCol>
                <a:gridCol w="1158802">
                  <a:extLst>
                    <a:ext uri="{9D8B030D-6E8A-4147-A177-3AD203B41FA5}">
                      <a16:colId xmlns:a16="http://schemas.microsoft.com/office/drawing/2014/main" val="1610250374"/>
                    </a:ext>
                  </a:extLst>
                </a:gridCol>
                <a:gridCol w="2828630">
                  <a:extLst>
                    <a:ext uri="{9D8B030D-6E8A-4147-A177-3AD203B41FA5}">
                      <a16:colId xmlns:a16="http://schemas.microsoft.com/office/drawing/2014/main" val="2020624317"/>
                    </a:ext>
                  </a:extLst>
                </a:gridCol>
              </a:tblGrid>
              <a:tr h="259962">
                <a:tc>
                  <a:txBody>
                    <a:bodyPr/>
                    <a:lstStyle/>
                    <a:p>
                      <a:pPr algn="ctr" fontAlgn="t"/>
                      <a:r>
                        <a:rPr lang="en-GB" sz="1000" dirty="0">
                          <a:effectLst/>
                        </a:rPr>
                        <a:t>Parameter</a:t>
                      </a:r>
                    </a:p>
                  </a:txBody>
                  <a:tcPr marL="76200" marR="76200" marT="76200" marB="76200"/>
                </a:tc>
                <a:tc>
                  <a:txBody>
                    <a:bodyPr/>
                    <a:lstStyle/>
                    <a:p>
                      <a:pPr algn="ctr" fontAlgn="t"/>
                      <a:r>
                        <a:rPr lang="en-GB" sz="1000" dirty="0">
                          <a:effectLst/>
                        </a:rPr>
                        <a:t>Type</a:t>
                      </a:r>
                    </a:p>
                  </a:txBody>
                  <a:tcPr marL="76200" marR="76200" marT="76200" marB="76200"/>
                </a:tc>
                <a:tc>
                  <a:txBody>
                    <a:bodyPr/>
                    <a:lstStyle/>
                    <a:p>
                      <a:pPr algn="ctr" fontAlgn="t"/>
                      <a:r>
                        <a:rPr lang="en-GB" sz="1000" dirty="0">
                          <a:effectLst/>
                        </a:rPr>
                        <a:t>Description</a:t>
                      </a:r>
                    </a:p>
                  </a:txBody>
                  <a:tcPr marL="76200" marR="76200" marT="76200" marB="76200"/>
                </a:tc>
                <a:extLst>
                  <a:ext uri="{0D108BD9-81ED-4DB2-BD59-A6C34878D82A}">
                    <a16:rowId xmlns:a16="http://schemas.microsoft.com/office/drawing/2014/main" val="3018360620"/>
                  </a:ext>
                </a:extLst>
              </a:tr>
              <a:tr h="259962">
                <a:tc>
                  <a:txBody>
                    <a:bodyPr/>
                    <a:lstStyle/>
                    <a:p>
                      <a:pPr fontAlgn="t"/>
                      <a:r>
                        <a:rPr lang="en-GB" sz="1000" dirty="0">
                          <a:effectLst/>
                        </a:rPr>
                        <a:t>Name</a:t>
                      </a:r>
                    </a:p>
                  </a:txBody>
                  <a:tcPr marL="76200" marR="76200" marT="76200" marB="76200"/>
                </a:tc>
                <a:tc>
                  <a:txBody>
                    <a:bodyPr/>
                    <a:lstStyle/>
                    <a:p>
                      <a:pPr fontAlgn="t"/>
                      <a:r>
                        <a:rPr lang="en-GB" sz="1000" dirty="0">
                          <a:effectLst/>
                        </a:rPr>
                        <a:t>String</a:t>
                      </a:r>
                    </a:p>
                  </a:txBody>
                  <a:tcPr marL="76200" marR="76200" marT="76200" marB="76200"/>
                </a:tc>
                <a:tc>
                  <a:txBody>
                    <a:bodyPr/>
                    <a:lstStyle/>
                    <a:p>
                      <a:pPr fontAlgn="t"/>
                      <a:r>
                        <a:rPr lang="en-GB" sz="1000" dirty="0">
                          <a:effectLst/>
                        </a:rPr>
                        <a:t>Name of the collection to be created</a:t>
                      </a:r>
                    </a:p>
                  </a:txBody>
                  <a:tcPr marL="76200" marR="76200" marT="76200" marB="76200"/>
                </a:tc>
                <a:extLst>
                  <a:ext uri="{0D108BD9-81ED-4DB2-BD59-A6C34878D82A}">
                    <a16:rowId xmlns:a16="http://schemas.microsoft.com/office/drawing/2014/main" val="1789488390"/>
                  </a:ext>
                </a:extLst>
              </a:tr>
              <a:tr h="402941">
                <a:tc>
                  <a:txBody>
                    <a:bodyPr/>
                    <a:lstStyle/>
                    <a:p>
                      <a:pPr fontAlgn="t"/>
                      <a:r>
                        <a:rPr lang="en-GB" sz="1000" dirty="0">
                          <a:effectLst/>
                        </a:rPr>
                        <a:t>Options</a:t>
                      </a:r>
                    </a:p>
                  </a:txBody>
                  <a:tcPr marL="76200" marR="76200" marT="76200" marB="76200"/>
                </a:tc>
                <a:tc>
                  <a:txBody>
                    <a:bodyPr/>
                    <a:lstStyle/>
                    <a:p>
                      <a:pPr fontAlgn="t"/>
                      <a:r>
                        <a:rPr lang="en-GB" sz="1000" dirty="0">
                          <a:effectLst/>
                        </a:rPr>
                        <a:t>Document</a:t>
                      </a:r>
                    </a:p>
                  </a:txBody>
                  <a:tcPr marL="76200" marR="76200" marT="76200" marB="76200"/>
                </a:tc>
                <a:tc>
                  <a:txBody>
                    <a:bodyPr/>
                    <a:lstStyle/>
                    <a:p>
                      <a:pPr fontAlgn="t"/>
                      <a:r>
                        <a:rPr lang="en-GB" sz="1000" dirty="0">
                          <a:effectLst/>
                        </a:rPr>
                        <a:t>(Optional) Specify options about memory size and indexing</a:t>
                      </a:r>
                    </a:p>
                  </a:txBody>
                  <a:tcPr marL="76200" marR="76200" marT="76200" marB="76200"/>
                </a:tc>
                <a:extLst>
                  <a:ext uri="{0D108BD9-81ED-4DB2-BD59-A6C34878D82A}">
                    <a16:rowId xmlns:a16="http://schemas.microsoft.com/office/drawing/2014/main" val="3622905268"/>
                  </a:ext>
                </a:extLst>
              </a:tr>
            </a:tbl>
          </a:graphicData>
        </a:graphic>
      </p:graphicFrame>
      <p:graphicFrame>
        <p:nvGraphicFramePr>
          <p:cNvPr id="9" name="Table 8">
            <a:extLst>
              <a:ext uri="{FF2B5EF4-FFF2-40B4-BE49-F238E27FC236}">
                <a16:creationId xmlns:a16="http://schemas.microsoft.com/office/drawing/2014/main" id="{476E43EB-67AE-4A6F-9101-824F4527DF09}"/>
              </a:ext>
            </a:extLst>
          </p:cNvPr>
          <p:cNvGraphicFramePr>
            <a:graphicFrameLocks noGrp="1"/>
          </p:cNvGraphicFramePr>
          <p:nvPr>
            <p:extLst>
              <p:ext uri="{D42A27DB-BD31-4B8C-83A1-F6EECF244321}">
                <p14:modId xmlns:p14="http://schemas.microsoft.com/office/powerpoint/2010/main" val="893164705"/>
              </p:ext>
            </p:extLst>
          </p:nvPr>
        </p:nvGraphicFramePr>
        <p:xfrm>
          <a:off x="4011612" y="4160520"/>
          <a:ext cx="6810371" cy="1981200"/>
        </p:xfrm>
        <a:graphic>
          <a:graphicData uri="http://schemas.openxmlformats.org/drawingml/2006/table">
            <a:tbl>
              <a:tblPr firstRow="1" bandRow="1">
                <a:tableStyleId>{5C22544A-7EE6-4342-B048-85BDC9FD1C3A}</a:tableStyleId>
              </a:tblPr>
              <a:tblGrid>
                <a:gridCol w="1024466">
                  <a:extLst>
                    <a:ext uri="{9D8B030D-6E8A-4147-A177-3AD203B41FA5}">
                      <a16:colId xmlns:a16="http://schemas.microsoft.com/office/drawing/2014/main" val="2314005998"/>
                    </a:ext>
                  </a:extLst>
                </a:gridCol>
                <a:gridCol w="690032">
                  <a:extLst>
                    <a:ext uri="{9D8B030D-6E8A-4147-A177-3AD203B41FA5}">
                      <a16:colId xmlns:a16="http://schemas.microsoft.com/office/drawing/2014/main" val="4262898514"/>
                    </a:ext>
                  </a:extLst>
                </a:gridCol>
                <a:gridCol w="5095873">
                  <a:extLst>
                    <a:ext uri="{9D8B030D-6E8A-4147-A177-3AD203B41FA5}">
                      <a16:colId xmlns:a16="http://schemas.microsoft.com/office/drawing/2014/main" val="1198990598"/>
                    </a:ext>
                  </a:extLst>
                </a:gridCol>
              </a:tblGrid>
              <a:tr h="0">
                <a:tc>
                  <a:txBody>
                    <a:bodyPr/>
                    <a:lstStyle/>
                    <a:p>
                      <a:pPr algn="ctr" fontAlgn="t"/>
                      <a:r>
                        <a:rPr lang="en-GB" sz="1000" dirty="0">
                          <a:effectLst/>
                        </a:rPr>
                        <a:t>Field</a:t>
                      </a:r>
                    </a:p>
                  </a:txBody>
                  <a:tcPr marL="76200" marR="76200" marT="76200" marB="76200"/>
                </a:tc>
                <a:tc>
                  <a:txBody>
                    <a:bodyPr/>
                    <a:lstStyle/>
                    <a:p>
                      <a:pPr algn="ctr" fontAlgn="t"/>
                      <a:r>
                        <a:rPr lang="en-GB" sz="1000" dirty="0">
                          <a:effectLst/>
                        </a:rPr>
                        <a:t>Type</a:t>
                      </a:r>
                    </a:p>
                  </a:txBody>
                  <a:tcPr marL="76200" marR="76200" marT="76200" marB="76200"/>
                </a:tc>
                <a:tc>
                  <a:txBody>
                    <a:bodyPr/>
                    <a:lstStyle/>
                    <a:p>
                      <a:pPr algn="ctr" fontAlgn="t"/>
                      <a:r>
                        <a:rPr lang="en-GB" sz="1000" dirty="0">
                          <a:effectLst/>
                        </a:rPr>
                        <a:t>Description</a:t>
                      </a:r>
                    </a:p>
                  </a:txBody>
                  <a:tcPr marL="76200" marR="76200" marT="76200" marB="76200"/>
                </a:tc>
                <a:extLst>
                  <a:ext uri="{0D108BD9-81ED-4DB2-BD59-A6C34878D82A}">
                    <a16:rowId xmlns:a16="http://schemas.microsoft.com/office/drawing/2014/main" val="2670028065"/>
                  </a:ext>
                </a:extLst>
              </a:tr>
              <a:tr h="0">
                <a:tc>
                  <a:txBody>
                    <a:bodyPr/>
                    <a:lstStyle/>
                    <a:p>
                      <a:pPr algn="ctr" fontAlgn="ctr"/>
                      <a:r>
                        <a:rPr lang="en-GB" sz="1000" dirty="0">
                          <a:effectLst/>
                        </a:rPr>
                        <a:t>capped</a:t>
                      </a:r>
                    </a:p>
                  </a:txBody>
                  <a:tcPr marL="76200" marR="76200" marT="76200" marB="76200" anchor="ctr"/>
                </a:tc>
                <a:tc>
                  <a:txBody>
                    <a:bodyPr/>
                    <a:lstStyle/>
                    <a:p>
                      <a:pPr algn="ctr" fontAlgn="ctr"/>
                      <a:r>
                        <a:rPr lang="en-GB" sz="1000" dirty="0">
                          <a:effectLst/>
                        </a:rPr>
                        <a:t>Boolean</a:t>
                      </a:r>
                    </a:p>
                  </a:txBody>
                  <a:tcPr marL="76200" marR="76200" marT="76200" marB="76200" anchor="ctr"/>
                </a:tc>
                <a:tc>
                  <a:txBody>
                    <a:bodyPr/>
                    <a:lstStyle/>
                    <a:p>
                      <a:pPr fontAlgn="t"/>
                      <a:r>
                        <a:rPr lang="en-GB" sz="1000" dirty="0">
                          <a:effectLst/>
                        </a:rPr>
                        <a:t>(Optional) If true, enables a capped collection. Capped collection is a fixed size collection that automatically overwrites its oldest entries when it reaches its maximum size. If you specify true, you need to specify size parameter also.</a:t>
                      </a:r>
                    </a:p>
                  </a:txBody>
                  <a:tcPr marL="76200" marR="76200" marT="76200" marB="76200"/>
                </a:tc>
                <a:extLst>
                  <a:ext uri="{0D108BD9-81ED-4DB2-BD59-A6C34878D82A}">
                    <a16:rowId xmlns:a16="http://schemas.microsoft.com/office/drawing/2014/main" val="1532856403"/>
                  </a:ext>
                </a:extLst>
              </a:tr>
              <a:tr h="0">
                <a:tc>
                  <a:txBody>
                    <a:bodyPr/>
                    <a:lstStyle/>
                    <a:p>
                      <a:pPr algn="ctr" fontAlgn="ctr"/>
                      <a:r>
                        <a:rPr lang="en-GB" sz="1000" dirty="0" err="1">
                          <a:effectLst/>
                        </a:rPr>
                        <a:t>autoIndexId</a:t>
                      </a:r>
                    </a:p>
                  </a:txBody>
                  <a:tcPr marL="76200" marR="76200" marT="76200" marB="76200" anchor="ctr"/>
                </a:tc>
                <a:tc>
                  <a:txBody>
                    <a:bodyPr/>
                    <a:lstStyle/>
                    <a:p>
                      <a:pPr algn="ctr" fontAlgn="ctr"/>
                      <a:r>
                        <a:rPr lang="en-GB" sz="1000" dirty="0">
                          <a:effectLst/>
                        </a:rPr>
                        <a:t>Boolean</a:t>
                      </a:r>
                    </a:p>
                  </a:txBody>
                  <a:tcPr marL="76200" marR="76200" marT="76200" marB="76200" anchor="ctr"/>
                </a:tc>
                <a:tc>
                  <a:txBody>
                    <a:bodyPr/>
                    <a:lstStyle/>
                    <a:p>
                      <a:pPr fontAlgn="t"/>
                      <a:r>
                        <a:rPr lang="en-GB" sz="1000" dirty="0">
                          <a:effectLst/>
                        </a:rPr>
                        <a:t>(Optional) If true, automatically create index on _id </a:t>
                      </a:r>
                      <a:r>
                        <a:rPr lang="en-GB" sz="1000" dirty="0" err="1">
                          <a:effectLst/>
                        </a:rPr>
                        <a:t>field.s</a:t>
                      </a:r>
                      <a:r>
                        <a:rPr lang="en-GB" sz="1000" dirty="0">
                          <a:effectLst/>
                        </a:rPr>
                        <a:t> Default value is false.</a:t>
                      </a:r>
                    </a:p>
                  </a:txBody>
                  <a:tcPr marL="76200" marR="76200" marT="76200" marB="76200"/>
                </a:tc>
                <a:extLst>
                  <a:ext uri="{0D108BD9-81ED-4DB2-BD59-A6C34878D82A}">
                    <a16:rowId xmlns:a16="http://schemas.microsoft.com/office/drawing/2014/main" val="1939927816"/>
                  </a:ext>
                </a:extLst>
              </a:tr>
              <a:tr h="0">
                <a:tc>
                  <a:txBody>
                    <a:bodyPr/>
                    <a:lstStyle/>
                    <a:p>
                      <a:pPr algn="ctr" fontAlgn="ctr"/>
                      <a:r>
                        <a:rPr lang="en-GB" sz="1000" dirty="0">
                          <a:effectLst/>
                        </a:rPr>
                        <a:t>size</a:t>
                      </a:r>
                    </a:p>
                  </a:txBody>
                  <a:tcPr marL="76200" marR="76200" marT="76200" marB="76200" anchor="ctr"/>
                </a:tc>
                <a:tc>
                  <a:txBody>
                    <a:bodyPr/>
                    <a:lstStyle/>
                    <a:p>
                      <a:pPr algn="ctr" fontAlgn="ctr"/>
                      <a:r>
                        <a:rPr lang="en-GB" sz="1000" dirty="0">
                          <a:effectLst/>
                        </a:rPr>
                        <a:t>number</a:t>
                      </a:r>
                    </a:p>
                  </a:txBody>
                  <a:tcPr marL="76200" marR="76200" marT="76200" marB="76200" anchor="ctr"/>
                </a:tc>
                <a:tc>
                  <a:txBody>
                    <a:bodyPr/>
                    <a:lstStyle/>
                    <a:p>
                      <a:pPr fontAlgn="t"/>
                      <a:r>
                        <a:rPr lang="en-GB" sz="1000" dirty="0">
                          <a:effectLst/>
                        </a:rPr>
                        <a:t>(Optional) Specifies a maximum size in bytes for a capped collection. If capped is true, then you need to specify this field also.</a:t>
                      </a:r>
                    </a:p>
                  </a:txBody>
                  <a:tcPr marL="76200" marR="76200" marT="76200" marB="76200"/>
                </a:tc>
                <a:extLst>
                  <a:ext uri="{0D108BD9-81ED-4DB2-BD59-A6C34878D82A}">
                    <a16:rowId xmlns:a16="http://schemas.microsoft.com/office/drawing/2014/main" val="574501492"/>
                  </a:ext>
                </a:extLst>
              </a:tr>
              <a:tr h="0">
                <a:tc>
                  <a:txBody>
                    <a:bodyPr/>
                    <a:lstStyle/>
                    <a:p>
                      <a:pPr algn="ctr" fontAlgn="ctr"/>
                      <a:r>
                        <a:rPr lang="en-GB" sz="1000" dirty="0">
                          <a:effectLst/>
                        </a:rPr>
                        <a:t>max</a:t>
                      </a:r>
                    </a:p>
                  </a:txBody>
                  <a:tcPr marL="76200" marR="76200" marT="76200" marB="76200" anchor="ctr"/>
                </a:tc>
                <a:tc>
                  <a:txBody>
                    <a:bodyPr/>
                    <a:lstStyle/>
                    <a:p>
                      <a:pPr algn="ctr" fontAlgn="ctr"/>
                      <a:r>
                        <a:rPr lang="en-GB" sz="1000" dirty="0">
                          <a:effectLst/>
                        </a:rPr>
                        <a:t>number</a:t>
                      </a:r>
                    </a:p>
                  </a:txBody>
                  <a:tcPr marL="76200" marR="76200" marT="76200" marB="76200" anchor="ctr"/>
                </a:tc>
                <a:tc>
                  <a:txBody>
                    <a:bodyPr/>
                    <a:lstStyle/>
                    <a:p>
                      <a:pPr fontAlgn="t"/>
                      <a:r>
                        <a:rPr lang="en-GB" sz="1000" dirty="0">
                          <a:effectLst/>
                        </a:rPr>
                        <a:t>(Optional) Specifies the maximum number of documents allowed in the capped collection.</a:t>
                      </a:r>
                    </a:p>
                  </a:txBody>
                  <a:tcPr marL="76200" marR="76200" marT="76200" marB="76200"/>
                </a:tc>
                <a:extLst>
                  <a:ext uri="{0D108BD9-81ED-4DB2-BD59-A6C34878D82A}">
                    <a16:rowId xmlns:a16="http://schemas.microsoft.com/office/drawing/2014/main" val="1173876833"/>
                  </a:ext>
                </a:extLst>
              </a:tr>
            </a:tbl>
          </a:graphicData>
        </a:graphic>
      </p:graphicFrame>
      <p:sp>
        <p:nvSpPr>
          <p:cNvPr id="10" name="TextBox 9">
            <a:extLst>
              <a:ext uri="{FF2B5EF4-FFF2-40B4-BE49-F238E27FC236}">
                <a16:creationId xmlns:a16="http://schemas.microsoft.com/office/drawing/2014/main" id="{90E364DF-D0D4-4DF5-890E-364181FFD8FE}"/>
              </a:ext>
            </a:extLst>
          </p:cNvPr>
          <p:cNvSpPr txBox="1"/>
          <p:nvPr/>
        </p:nvSpPr>
        <p:spPr>
          <a:xfrm>
            <a:off x="1100667" y="2099734"/>
            <a:ext cx="105240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latin typeface="Calibri"/>
                <a:cs typeface="Arial"/>
              </a:rPr>
              <a:t>MongoDB </a:t>
            </a:r>
            <a:r>
              <a:rPr lang="en-US" sz="1200" b="1" dirty="0" err="1">
                <a:latin typeface="Calibri"/>
                <a:cs typeface="Arial"/>
              </a:rPr>
              <a:t>db.createCollection</a:t>
            </a:r>
            <a:r>
              <a:rPr lang="en-US" sz="1200" b="1" dirty="0">
                <a:latin typeface="Calibri"/>
                <a:cs typeface="Arial"/>
              </a:rPr>
              <a:t>(name, options)</a:t>
            </a:r>
            <a:r>
              <a:rPr lang="en-US" sz="1200" dirty="0">
                <a:latin typeface="Calibri"/>
                <a:cs typeface="Arial"/>
              </a:rPr>
              <a:t> is used to create collection.</a:t>
            </a:r>
          </a:p>
          <a:p>
            <a:r>
              <a:rPr lang="en-US" sz="1200" dirty="0">
                <a:latin typeface="Calibri"/>
                <a:cs typeface="Arial"/>
              </a:rPr>
              <a:t>Syntax</a:t>
            </a:r>
          </a:p>
          <a:p>
            <a:r>
              <a:rPr lang="en-US" sz="1200" b="1" dirty="0" err="1">
                <a:solidFill>
                  <a:srgbClr val="00B050"/>
                </a:solidFill>
              </a:rPr>
              <a:t>db.createCollection</a:t>
            </a:r>
            <a:r>
              <a:rPr lang="en-US" sz="1200" b="1" dirty="0">
                <a:solidFill>
                  <a:srgbClr val="00B050"/>
                </a:solidFill>
              </a:rPr>
              <a:t>(name, options) </a:t>
            </a:r>
          </a:p>
          <a:p>
            <a:pPr algn="just"/>
            <a:r>
              <a:rPr lang="en-US" sz="1200" dirty="0">
                <a:latin typeface="Calibri"/>
                <a:cs typeface="Arial"/>
              </a:rPr>
              <a:t>In the command, </a:t>
            </a:r>
            <a:r>
              <a:rPr lang="en-US" sz="1200" b="1" dirty="0">
                <a:latin typeface="Calibri"/>
                <a:cs typeface="Arial"/>
              </a:rPr>
              <a:t>name</a:t>
            </a:r>
            <a:r>
              <a:rPr lang="en-US" sz="1200" dirty="0">
                <a:latin typeface="Calibri"/>
                <a:cs typeface="Arial"/>
              </a:rPr>
              <a:t> is name of collection to be created. </a:t>
            </a:r>
            <a:r>
              <a:rPr lang="en-US" sz="1200" b="1" dirty="0">
                <a:latin typeface="Calibri"/>
                <a:cs typeface="Arial"/>
              </a:rPr>
              <a:t>Options</a:t>
            </a:r>
            <a:r>
              <a:rPr lang="en-US" sz="1200" dirty="0">
                <a:latin typeface="Calibri"/>
                <a:cs typeface="Arial"/>
              </a:rPr>
              <a:t> is a document and is used to specify configuration of collection.</a:t>
            </a:r>
          </a:p>
          <a:p>
            <a:pPr algn="just"/>
            <a:endParaRPr lang="en-US" sz="1200" dirty="0">
              <a:latin typeface="Calibri"/>
              <a:cs typeface="Arial"/>
            </a:endParaRPr>
          </a:p>
          <a:p>
            <a:endParaRPr lang="en-US" sz="1200" b="1">
              <a:cs typeface="Calibri"/>
            </a:endParaRPr>
          </a:p>
        </p:txBody>
      </p:sp>
      <p:sp>
        <p:nvSpPr>
          <p:cNvPr id="11" name="TextBox 10">
            <a:extLst>
              <a:ext uri="{FF2B5EF4-FFF2-40B4-BE49-F238E27FC236}">
                <a16:creationId xmlns:a16="http://schemas.microsoft.com/office/drawing/2014/main" id="{C2309624-0A89-490D-BCB5-C733E26DA451}"/>
              </a:ext>
            </a:extLst>
          </p:cNvPr>
          <p:cNvSpPr txBox="1"/>
          <p:nvPr/>
        </p:nvSpPr>
        <p:spPr>
          <a:xfrm>
            <a:off x="1100667" y="4080933"/>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cs typeface="Segoe UI"/>
              </a:rPr>
              <a:t>Options parameter is optional, so you need to specify only the name of the collection. Following is the list of options you can use −​</a:t>
            </a:r>
          </a:p>
          <a:p>
            <a:pPr algn="just"/>
            <a:r>
              <a:rPr lang="en-US" sz="1200" dirty="0">
                <a:cs typeface="Segoe UI"/>
              </a:rPr>
              <a:t>While inserting the document, MongoDB first checks size field of capped collection, then it checks max field.​</a:t>
            </a:r>
          </a:p>
        </p:txBody>
      </p:sp>
    </p:spTree>
    <p:extLst>
      <p:ext uri="{BB962C8B-B14F-4D97-AF65-F5344CB8AC3E}">
        <p14:creationId xmlns:p14="http://schemas.microsoft.com/office/powerpoint/2010/main" val="141455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1BEC-4E52-4040-9F50-7C2A6D626FA3}"/>
              </a:ext>
            </a:extLst>
          </p:cNvPr>
          <p:cNvSpPr>
            <a:spLocks noGrp="1"/>
          </p:cNvSpPr>
          <p:nvPr>
            <p:ph type="title"/>
          </p:nvPr>
        </p:nvSpPr>
        <p:spPr/>
        <p:txBody>
          <a:bodyPr/>
          <a:lstStyle/>
          <a:p>
            <a:r>
              <a:rPr lang="en-GB" dirty="0">
                <a:cs typeface="Calibri Light"/>
              </a:rPr>
              <a:t>Create Collection Syntax</a:t>
            </a:r>
          </a:p>
        </p:txBody>
      </p:sp>
      <p:sp>
        <p:nvSpPr>
          <p:cNvPr id="3" name="Content Placeholder 2">
            <a:extLst>
              <a:ext uri="{FF2B5EF4-FFF2-40B4-BE49-F238E27FC236}">
                <a16:creationId xmlns:a16="http://schemas.microsoft.com/office/drawing/2014/main" id="{030C08AB-01C9-4E4F-BB6E-59E4C9998039}"/>
              </a:ext>
            </a:extLst>
          </p:cNvPr>
          <p:cNvSpPr>
            <a:spLocks noGrp="1"/>
          </p:cNvSpPr>
          <p:nvPr>
            <p:ph idx="1"/>
          </p:nvPr>
        </p:nvSpPr>
        <p:spPr/>
        <p:txBody>
          <a:bodyPr vert="horz" lIns="0" tIns="45720" rIns="0" bIns="45720" rtlCol="0" anchor="t">
            <a:normAutofit fontScale="92500" lnSpcReduction="20000"/>
          </a:bodyPr>
          <a:lstStyle/>
          <a:p>
            <a:pPr algn="just">
              <a:spcBef>
                <a:spcPts val="0"/>
              </a:spcBef>
              <a:spcAft>
                <a:spcPts val="0"/>
              </a:spcAft>
            </a:pPr>
            <a:r>
              <a:rPr lang="en-US" dirty="0">
                <a:cs typeface="Calibri"/>
              </a:rPr>
              <a:t>Basic syntax of </a:t>
            </a:r>
            <a:r>
              <a:rPr lang="en-US" b="1" dirty="0" err="1">
                <a:cs typeface="Calibri"/>
              </a:rPr>
              <a:t>createCollection</a:t>
            </a:r>
            <a:r>
              <a:rPr lang="en-US" b="1" dirty="0">
                <a:cs typeface="Calibri"/>
              </a:rPr>
              <a:t>()</a:t>
            </a:r>
            <a:r>
              <a:rPr lang="en-US" dirty="0">
                <a:cs typeface="Calibri"/>
              </a:rPr>
              <a:t> method without options is as follows −</a:t>
            </a:r>
            <a:endParaRPr lang="en-US" dirty="0">
              <a:ea typeface="+mn-lt"/>
              <a:cs typeface="+mn-lt"/>
            </a:endParaRPr>
          </a:p>
          <a:p>
            <a:pPr>
              <a:spcBef>
                <a:spcPts val="0"/>
              </a:spcBef>
              <a:spcAft>
                <a:spcPts val="0"/>
              </a:spcAft>
            </a:pPr>
            <a:r>
              <a:rPr lang="en-US" dirty="0">
                <a:solidFill>
                  <a:srgbClr val="666600"/>
                </a:solidFill>
                <a:ea typeface="+mn-lt"/>
                <a:cs typeface="+mn-lt"/>
              </a:rPr>
              <a:t>&gt;</a:t>
            </a:r>
            <a:r>
              <a:rPr lang="en-US" b="1" dirty="0">
                <a:solidFill>
                  <a:srgbClr val="00B050"/>
                </a:solidFill>
                <a:ea typeface="+mn-lt"/>
                <a:cs typeface="+mn-lt"/>
              </a:rPr>
              <a:t>use test </a:t>
            </a:r>
            <a:endParaRPr lang="en-US" dirty="0">
              <a:ea typeface="+mn-lt"/>
              <a:cs typeface="+mn-lt"/>
            </a:endParaRPr>
          </a:p>
          <a:p>
            <a:pPr>
              <a:spcBef>
                <a:spcPts val="0"/>
              </a:spcBef>
              <a:spcAft>
                <a:spcPts val="0"/>
              </a:spcAft>
            </a:pPr>
            <a:r>
              <a:rPr lang="en-US" b="1" dirty="0">
                <a:solidFill>
                  <a:srgbClr val="00B050"/>
                </a:solidFill>
                <a:ea typeface="+mn-lt"/>
                <a:cs typeface="+mn-lt"/>
              </a:rPr>
              <a:t>&gt;</a:t>
            </a:r>
            <a:r>
              <a:rPr lang="en-US" b="1" dirty="0" err="1">
                <a:solidFill>
                  <a:srgbClr val="00B050"/>
                </a:solidFill>
                <a:ea typeface="+mn-lt"/>
                <a:cs typeface="+mn-lt"/>
              </a:rPr>
              <a:t>db.createCollection</a:t>
            </a:r>
            <a:r>
              <a:rPr lang="en-US" b="1" dirty="0">
                <a:solidFill>
                  <a:srgbClr val="00B050"/>
                </a:solidFill>
                <a:ea typeface="+mn-lt"/>
                <a:cs typeface="+mn-lt"/>
              </a:rPr>
              <a:t>("</a:t>
            </a:r>
            <a:r>
              <a:rPr lang="en-US" b="1" dirty="0" err="1">
                <a:solidFill>
                  <a:srgbClr val="00B050"/>
                </a:solidFill>
                <a:ea typeface="+mn-lt"/>
                <a:cs typeface="+mn-lt"/>
              </a:rPr>
              <a:t>mycollection</a:t>
            </a:r>
            <a:r>
              <a:rPr lang="en-US" b="1" dirty="0">
                <a:solidFill>
                  <a:srgbClr val="00B050"/>
                </a:solidFill>
                <a:ea typeface="+mn-lt"/>
                <a:cs typeface="+mn-lt"/>
              </a:rPr>
              <a:t>") </a:t>
            </a:r>
            <a:endParaRPr lang="en-US" dirty="0">
              <a:solidFill>
                <a:srgbClr val="404040"/>
              </a:solidFill>
              <a:ea typeface="+mn-lt"/>
              <a:cs typeface="+mn-lt"/>
            </a:endParaRPr>
          </a:p>
          <a:p>
            <a:pPr>
              <a:spcBef>
                <a:spcPts val="0"/>
              </a:spcBef>
              <a:spcAft>
                <a:spcPts val="0"/>
              </a:spcAft>
            </a:pPr>
            <a:r>
              <a:rPr lang="en-US" b="1" dirty="0">
                <a:solidFill>
                  <a:srgbClr val="00B050"/>
                </a:solidFill>
                <a:ea typeface="+mn-lt"/>
                <a:cs typeface="+mn-lt"/>
              </a:rPr>
              <a:t>{ "ok" : 1 } </a:t>
            </a:r>
            <a:endParaRPr lang="en-US" dirty="0">
              <a:ea typeface="+mn-lt"/>
              <a:cs typeface="+mn-lt"/>
            </a:endParaRPr>
          </a:p>
          <a:p>
            <a:pPr>
              <a:spcBef>
                <a:spcPts val="0"/>
              </a:spcBef>
              <a:spcAft>
                <a:spcPts val="0"/>
              </a:spcAft>
            </a:pPr>
            <a:endParaRPr lang="en-US" dirty="0">
              <a:ea typeface="+mn-lt"/>
              <a:cs typeface="+mn-lt"/>
            </a:endParaRPr>
          </a:p>
          <a:p>
            <a:pPr algn="just">
              <a:spcBef>
                <a:spcPts val="0"/>
              </a:spcBef>
              <a:spcAft>
                <a:spcPts val="0"/>
              </a:spcAft>
            </a:pPr>
            <a:r>
              <a:rPr lang="en-US" dirty="0">
                <a:cs typeface="Calibri"/>
              </a:rPr>
              <a:t>You can check the created collection by using the command </a:t>
            </a:r>
            <a:r>
              <a:rPr lang="en-US" b="1" dirty="0">
                <a:cs typeface="Calibri"/>
              </a:rPr>
              <a:t>show collections</a:t>
            </a:r>
            <a:r>
              <a:rPr lang="en-US" dirty="0">
                <a:cs typeface="Calibri"/>
              </a:rPr>
              <a:t>.</a:t>
            </a:r>
            <a:endParaRPr lang="en-US" dirty="0">
              <a:ea typeface="+mn-lt"/>
              <a:cs typeface="+mn-lt"/>
            </a:endParaRPr>
          </a:p>
          <a:p>
            <a:pPr>
              <a:spcBef>
                <a:spcPts val="0"/>
              </a:spcBef>
              <a:spcAft>
                <a:spcPts val="0"/>
              </a:spcAft>
            </a:pPr>
            <a:r>
              <a:rPr lang="en-US" b="1" dirty="0">
                <a:solidFill>
                  <a:srgbClr val="00B050"/>
                </a:solidFill>
                <a:ea typeface="+mn-lt"/>
                <a:cs typeface="+mn-lt"/>
              </a:rPr>
              <a:t>&gt;show collections </a:t>
            </a:r>
            <a:endParaRPr lang="en-US" dirty="0">
              <a:ea typeface="+mn-lt"/>
              <a:cs typeface="+mn-lt"/>
            </a:endParaRPr>
          </a:p>
          <a:p>
            <a:pPr>
              <a:spcBef>
                <a:spcPts val="0"/>
              </a:spcBef>
              <a:spcAft>
                <a:spcPts val="0"/>
              </a:spcAft>
            </a:pPr>
            <a:endParaRPr lang="en-US" dirty="0">
              <a:ea typeface="+mn-lt"/>
              <a:cs typeface="+mn-lt"/>
            </a:endParaRPr>
          </a:p>
          <a:p>
            <a:pPr algn="just">
              <a:spcBef>
                <a:spcPts val="0"/>
              </a:spcBef>
              <a:spcAft>
                <a:spcPts val="0"/>
              </a:spcAft>
            </a:pPr>
            <a:r>
              <a:rPr lang="en-US" dirty="0">
                <a:cs typeface="Calibri"/>
              </a:rPr>
              <a:t>The following example shows the syntax of </a:t>
            </a:r>
            <a:r>
              <a:rPr lang="en-US" b="1" dirty="0" err="1">
                <a:cs typeface="Calibri"/>
              </a:rPr>
              <a:t>createCollection</a:t>
            </a:r>
            <a:r>
              <a:rPr lang="en-US" b="1" dirty="0">
                <a:cs typeface="Calibri"/>
              </a:rPr>
              <a:t>()</a:t>
            </a:r>
            <a:r>
              <a:rPr lang="en-US" dirty="0">
                <a:cs typeface="Calibri"/>
              </a:rPr>
              <a:t> method with few important options −</a:t>
            </a:r>
            <a:endParaRPr lang="en-US" dirty="0">
              <a:ea typeface="+mn-lt"/>
              <a:cs typeface="+mn-lt"/>
            </a:endParaRPr>
          </a:p>
          <a:p>
            <a:pPr>
              <a:spcBef>
                <a:spcPts val="0"/>
              </a:spcBef>
              <a:spcAft>
                <a:spcPts val="0"/>
              </a:spcAft>
            </a:pPr>
            <a:r>
              <a:rPr lang="en-US" b="1" dirty="0">
                <a:solidFill>
                  <a:srgbClr val="00B050"/>
                </a:solidFill>
                <a:ea typeface="+mn-lt"/>
                <a:cs typeface="+mn-lt"/>
              </a:rPr>
              <a:t>&gt; </a:t>
            </a:r>
            <a:r>
              <a:rPr lang="en-US" b="1" dirty="0" err="1">
                <a:solidFill>
                  <a:srgbClr val="00B050"/>
                </a:solidFill>
                <a:ea typeface="+mn-lt"/>
                <a:cs typeface="+mn-lt"/>
              </a:rPr>
              <a:t>db.createCollection</a:t>
            </a:r>
            <a:r>
              <a:rPr lang="en-US" b="1" dirty="0">
                <a:solidFill>
                  <a:srgbClr val="00B050"/>
                </a:solidFill>
                <a:ea typeface="+mn-lt"/>
                <a:cs typeface="+mn-lt"/>
              </a:rPr>
              <a:t>("</a:t>
            </a:r>
            <a:r>
              <a:rPr lang="en-US" b="1" dirty="0" err="1">
                <a:solidFill>
                  <a:srgbClr val="00B050"/>
                </a:solidFill>
                <a:ea typeface="+mn-lt"/>
                <a:cs typeface="+mn-lt"/>
              </a:rPr>
              <a:t>mycol</a:t>
            </a:r>
            <a:r>
              <a:rPr lang="en-US" b="1" dirty="0">
                <a:solidFill>
                  <a:srgbClr val="00B050"/>
                </a:solidFill>
                <a:ea typeface="+mn-lt"/>
                <a:cs typeface="+mn-lt"/>
              </a:rPr>
              <a:t>", { capped : true, </a:t>
            </a:r>
            <a:r>
              <a:rPr lang="en-US" b="1" dirty="0" err="1">
                <a:solidFill>
                  <a:srgbClr val="00B050"/>
                </a:solidFill>
                <a:ea typeface="+mn-lt"/>
                <a:cs typeface="+mn-lt"/>
              </a:rPr>
              <a:t>autoIndexID</a:t>
            </a:r>
            <a:r>
              <a:rPr lang="en-US" b="1" dirty="0">
                <a:solidFill>
                  <a:srgbClr val="00B050"/>
                </a:solidFill>
                <a:ea typeface="+mn-lt"/>
                <a:cs typeface="+mn-lt"/>
              </a:rPr>
              <a:t> : true, size : 6142800, max : 10000 } )</a:t>
            </a:r>
            <a:endParaRPr lang="en-US" dirty="0">
              <a:cs typeface="Calibri"/>
            </a:endParaRPr>
          </a:p>
          <a:p>
            <a:pPr>
              <a:spcBef>
                <a:spcPts val="0"/>
              </a:spcBef>
              <a:spcAft>
                <a:spcPts val="0"/>
              </a:spcAft>
            </a:pPr>
            <a:endParaRPr lang="en-US" dirty="0">
              <a:cs typeface="Calibri"/>
            </a:endParaRPr>
          </a:p>
          <a:p>
            <a:pPr>
              <a:spcBef>
                <a:spcPts val="0"/>
              </a:spcBef>
              <a:spcAft>
                <a:spcPts val="0"/>
              </a:spcAft>
            </a:pPr>
            <a:r>
              <a:rPr lang="en-US" dirty="0">
                <a:cs typeface="Calibri"/>
              </a:rPr>
              <a:t>In MongoDB, you don't need to create collection. MongoDB creates collection automatically, when you insert some document.</a:t>
            </a:r>
            <a:endParaRPr lang="en-US">
              <a:ea typeface="+mn-lt"/>
              <a:cs typeface="+mn-lt"/>
            </a:endParaRPr>
          </a:p>
          <a:p>
            <a:pPr>
              <a:spcBef>
                <a:spcPts val="0"/>
              </a:spcBef>
              <a:spcAft>
                <a:spcPts val="0"/>
              </a:spcAft>
            </a:pPr>
            <a:r>
              <a:rPr lang="en-US" b="1" dirty="0">
                <a:solidFill>
                  <a:srgbClr val="00B050"/>
                </a:solidFill>
                <a:ea typeface="+mn-lt"/>
                <a:cs typeface="+mn-lt"/>
              </a:rPr>
              <a:t>&gt;</a:t>
            </a:r>
            <a:r>
              <a:rPr lang="en-US" b="1" dirty="0" err="1">
                <a:solidFill>
                  <a:srgbClr val="00B050"/>
                </a:solidFill>
                <a:ea typeface="+mn-lt"/>
                <a:cs typeface="+mn-lt"/>
              </a:rPr>
              <a:t>db.training.insert</a:t>
            </a:r>
            <a:r>
              <a:rPr lang="en-US" b="1" dirty="0">
                <a:solidFill>
                  <a:srgbClr val="00B050"/>
                </a:solidFill>
                <a:ea typeface="+mn-lt"/>
                <a:cs typeface="+mn-lt"/>
              </a:rPr>
              <a:t>({"name" : "</a:t>
            </a:r>
            <a:r>
              <a:rPr lang="en-US" b="1" dirty="0" err="1">
                <a:solidFill>
                  <a:srgbClr val="00B050"/>
                </a:solidFill>
                <a:ea typeface="+mn-lt"/>
                <a:cs typeface="+mn-lt"/>
              </a:rPr>
              <a:t>nodejs</a:t>
            </a:r>
            <a:r>
              <a:rPr lang="en-US" b="1" dirty="0">
                <a:solidFill>
                  <a:srgbClr val="00B050"/>
                </a:solidFill>
                <a:ea typeface="+mn-lt"/>
                <a:cs typeface="+mn-lt"/>
              </a:rPr>
              <a:t>"}), </a:t>
            </a:r>
            <a:r>
              <a:rPr lang="en-US" b="1" dirty="0" err="1">
                <a:solidFill>
                  <a:srgbClr val="00B050"/>
                </a:solidFill>
                <a:ea typeface="+mn-lt"/>
                <a:cs typeface="+mn-lt"/>
              </a:rPr>
              <a:t>WriteResult</a:t>
            </a:r>
            <a:r>
              <a:rPr lang="en-US" b="1" dirty="0">
                <a:solidFill>
                  <a:srgbClr val="00B050"/>
                </a:solidFill>
                <a:ea typeface="+mn-lt"/>
                <a:cs typeface="+mn-lt"/>
              </a:rPr>
              <a:t>({ "</a:t>
            </a:r>
            <a:r>
              <a:rPr lang="en-US" b="1" dirty="0" err="1">
                <a:solidFill>
                  <a:srgbClr val="00B050"/>
                </a:solidFill>
                <a:ea typeface="+mn-lt"/>
                <a:cs typeface="+mn-lt"/>
              </a:rPr>
              <a:t>nInserted</a:t>
            </a:r>
            <a:r>
              <a:rPr lang="en-US" b="1" dirty="0">
                <a:solidFill>
                  <a:srgbClr val="00B050"/>
                </a:solidFill>
                <a:ea typeface="+mn-lt"/>
                <a:cs typeface="+mn-lt"/>
              </a:rPr>
              <a:t>" : 1 }) </a:t>
            </a:r>
            <a:endParaRPr lang="en-US" dirty="0">
              <a:ea typeface="+mn-lt"/>
              <a:cs typeface="+mn-lt"/>
            </a:endParaRPr>
          </a:p>
          <a:p>
            <a:pPr>
              <a:spcBef>
                <a:spcPts val="0"/>
              </a:spcBef>
              <a:spcAft>
                <a:spcPts val="0"/>
              </a:spcAft>
            </a:pPr>
            <a:r>
              <a:rPr lang="en-US" b="1" dirty="0">
                <a:solidFill>
                  <a:srgbClr val="00B050"/>
                </a:solidFill>
                <a:ea typeface="+mn-lt"/>
                <a:cs typeface="+mn-lt"/>
              </a:rPr>
              <a:t>&gt;show collections </a:t>
            </a:r>
            <a:endParaRPr lang="en-US" dirty="0">
              <a:ea typeface="+mn-lt"/>
              <a:cs typeface="+mn-lt"/>
            </a:endParaRPr>
          </a:p>
          <a:p>
            <a:endParaRPr lang="en-GB" dirty="0">
              <a:cs typeface="Calibri"/>
            </a:endParaRPr>
          </a:p>
        </p:txBody>
      </p:sp>
    </p:spTree>
    <p:extLst>
      <p:ext uri="{BB962C8B-B14F-4D97-AF65-F5344CB8AC3E}">
        <p14:creationId xmlns:p14="http://schemas.microsoft.com/office/powerpoint/2010/main" val="7285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2836-1823-4B16-BF40-DCC380F940DF}"/>
              </a:ext>
            </a:extLst>
          </p:cNvPr>
          <p:cNvSpPr>
            <a:spLocks noGrp="1"/>
          </p:cNvSpPr>
          <p:nvPr>
            <p:ph type="title"/>
          </p:nvPr>
        </p:nvSpPr>
        <p:spPr/>
        <p:txBody>
          <a:bodyPr/>
          <a:lstStyle/>
          <a:p>
            <a:r>
              <a:rPr lang="en-GB" dirty="0">
                <a:cs typeface="Calibri Light"/>
              </a:rPr>
              <a:t>Drop Collection</a:t>
            </a:r>
            <a:endParaRPr lang="en-GB" dirty="0"/>
          </a:p>
        </p:txBody>
      </p:sp>
      <p:sp>
        <p:nvSpPr>
          <p:cNvPr id="3" name="Content Placeholder 2">
            <a:extLst>
              <a:ext uri="{FF2B5EF4-FFF2-40B4-BE49-F238E27FC236}">
                <a16:creationId xmlns:a16="http://schemas.microsoft.com/office/drawing/2014/main" id="{C2E90F7D-23EC-4357-B86C-5130E1262BC4}"/>
              </a:ext>
            </a:extLst>
          </p:cNvPr>
          <p:cNvSpPr>
            <a:spLocks noGrp="1"/>
          </p:cNvSpPr>
          <p:nvPr>
            <p:ph idx="1"/>
          </p:nvPr>
        </p:nvSpPr>
        <p:spPr/>
        <p:txBody>
          <a:bodyPr vert="horz" lIns="0" tIns="45720" rIns="0" bIns="45720" rtlCol="0" anchor="t">
            <a:noAutofit/>
          </a:bodyPr>
          <a:lstStyle/>
          <a:p>
            <a:pPr algn="just"/>
            <a:r>
              <a:rPr lang="en-GB" sz="1200" dirty="0">
                <a:ea typeface="+mn-lt"/>
                <a:cs typeface="+mn-lt"/>
              </a:rPr>
              <a:t>MongoDB's </a:t>
            </a:r>
            <a:r>
              <a:rPr lang="en-GB" sz="1200" b="1" dirty="0" err="1">
                <a:ea typeface="+mn-lt"/>
                <a:cs typeface="+mn-lt"/>
              </a:rPr>
              <a:t>db.collection.drop</a:t>
            </a:r>
            <a:r>
              <a:rPr lang="en-GB" sz="1200" b="1" dirty="0">
                <a:ea typeface="+mn-lt"/>
                <a:cs typeface="+mn-lt"/>
              </a:rPr>
              <a:t>()</a:t>
            </a:r>
            <a:r>
              <a:rPr lang="en-GB" sz="1200" dirty="0">
                <a:ea typeface="+mn-lt"/>
                <a:cs typeface="+mn-lt"/>
              </a:rPr>
              <a:t> is used to drop a collection from the database.</a:t>
            </a:r>
            <a:endParaRPr lang="en-GB" sz="1200">
              <a:cs typeface="Calibri" panose="020F0502020204030204"/>
            </a:endParaRPr>
          </a:p>
          <a:p>
            <a:pPr algn="just"/>
            <a:r>
              <a:rPr lang="en-GB" sz="1200" dirty="0">
                <a:ea typeface="+mn-lt"/>
                <a:cs typeface="+mn-lt"/>
              </a:rPr>
              <a:t>Basic syntax of </a:t>
            </a:r>
            <a:r>
              <a:rPr lang="en-GB" sz="1200" b="1" dirty="0">
                <a:ea typeface="+mn-lt"/>
                <a:cs typeface="+mn-lt"/>
              </a:rPr>
              <a:t>drop()</a:t>
            </a:r>
            <a:r>
              <a:rPr lang="en-GB" sz="1200" dirty="0">
                <a:ea typeface="+mn-lt"/>
                <a:cs typeface="+mn-lt"/>
              </a:rPr>
              <a:t> command is as follows − </a:t>
            </a:r>
            <a:r>
              <a:rPr lang="en-GB" sz="1200" b="1" dirty="0" err="1">
                <a:solidFill>
                  <a:srgbClr val="00B050"/>
                </a:solidFill>
                <a:ea typeface="+mn-lt"/>
                <a:cs typeface="+mn-lt"/>
              </a:rPr>
              <a:t>db.COLLECTION_NAME.drop</a:t>
            </a:r>
            <a:r>
              <a:rPr lang="en-GB" sz="1200" b="1" dirty="0">
                <a:solidFill>
                  <a:srgbClr val="00B050"/>
                </a:solidFill>
                <a:ea typeface="+mn-lt"/>
                <a:cs typeface="+mn-lt"/>
              </a:rPr>
              <a:t>()</a:t>
            </a:r>
            <a:endParaRPr lang="en-GB" sz="1200" b="1">
              <a:solidFill>
                <a:srgbClr val="00B050"/>
              </a:solidFill>
              <a:cs typeface="Calibri"/>
            </a:endParaRPr>
          </a:p>
          <a:p>
            <a:pPr algn="just"/>
            <a:r>
              <a:rPr lang="en-GB" sz="1200" dirty="0">
                <a:cs typeface="Calibri"/>
              </a:rPr>
              <a:t>First</a:t>
            </a:r>
            <a:r>
              <a:rPr lang="en-GB" sz="1200" dirty="0">
                <a:ea typeface="+mn-lt"/>
                <a:cs typeface="+mn-lt"/>
              </a:rPr>
              <a:t>, check the available collections into your database </a:t>
            </a:r>
            <a:r>
              <a:rPr lang="en-GB" sz="1200" b="1" dirty="0" err="1">
                <a:ea typeface="+mn-lt"/>
                <a:cs typeface="+mn-lt"/>
              </a:rPr>
              <a:t>mydb</a:t>
            </a:r>
            <a:r>
              <a:rPr lang="en-GB" sz="1200" dirty="0">
                <a:ea typeface="+mn-lt"/>
                <a:cs typeface="+mn-lt"/>
              </a:rPr>
              <a:t>.</a:t>
            </a:r>
            <a:endParaRPr lang="en-GB" sz="1200">
              <a:cs typeface="Calibri"/>
            </a:endParaRPr>
          </a:p>
          <a:p>
            <a:r>
              <a:rPr lang="en-GB" sz="1200" b="1" dirty="0">
                <a:solidFill>
                  <a:srgbClr val="00B050"/>
                </a:solidFill>
                <a:ea typeface="+mn-lt"/>
                <a:cs typeface="+mn-lt"/>
              </a:rPr>
              <a:t>&gt;use mydb
</a:t>
            </a:r>
            <a:r>
              <a:rPr lang="en-GB" sz="1200" dirty="0">
                <a:solidFill>
                  <a:schemeClr val="tx1"/>
                </a:solidFill>
                <a:ea typeface="+mn-lt"/>
                <a:cs typeface="+mn-lt"/>
              </a:rPr>
              <a:t>switched to </a:t>
            </a:r>
            <a:r>
              <a:rPr lang="en-GB" sz="1200" dirty="0" err="1">
                <a:solidFill>
                  <a:schemeClr val="tx1"/>
                </a:solidFill>
                <a:ea typeface="+mn-lt"/>
                <a:cs typeface="+mn-lt"/>
              </a:rPr>
              <a:t>db</a:t>
            </a:r>
            <a:r>
              <a:rPr lang="en-GB" sz="1200" dirty="0">
                <a:solidFill>
                  <a:schemeClr val="tx1"/>
                </a:solidFill>
                <a:ea typeface="+mn-lt"/>
                <a:cs typeface="+mn-lt"/>
              </a:rPr>
              <a:t> </a:t>
            </a:r>
            <a:r>
              <a:rPr lang="en-GB" sz="1200" dirty="0" err="1">
                <a:solidFill>
                  <a:schemeClr val="tx1"/>
                </a:solidFill>
                <a:ea typeface="+mn-lt"/>
                <a:cs typeface="+mn-lt"/>
              </a:rPr>
              <a:t>mydb</a:t>
            </a:r>
            <a:r>
              <a:rPr lang="en-GB" sz="1200" b="1" dirty="0">
                <a:solidFill>
                  <a:srgbClr val="00B050"/>
                </a:solidFill>
                <a:ea typeface="+mn-lt"/>
                <a:cs typeface="+mn-lt"/>
              </a:rPr>
              <a:t>
&gt;show collections</a:t>
            </a:r>
          </a:p>
          <a:p>
            <a:r>
              <a:rPr lang="en-GB" sz="1200" dirty="0">
                <a:ea typeface="+mn-lt"/>
                <a:cs typeface="+mn-lt"/>
              </a:rPr>
              <a:t>Now drop the collection with the name </a:t>
            </a:r>
            <a:r>
              <a:rPr lang="en-GB" sz="1200" b="1" dirty="0" err="1">
                <a:ea typeface="+mn-lt"/>
                <a:cs typeface="+mn-lt"/>
              </a:rPr>
              <a:t>mycollection</a:t>
            </a:r>
            <a:r>
              <a:rPr lang="en-GB" sz="1200" dirty="0">
                <a:ea typeface="+mn-lt"/>
                <a:cs typeface="+mn-lt"/>
              </a:rPr>
              <a:t>.</a:t>
            </a:r>
            <a:endParaRPr lang="en-GB" sz="1200">
              <a:cs typeface="Calibri"/>
            </a:endParaRPr>
          </a:p>
          <a:p>
            <a:r>
              <a:rPr lang="en-GB" sz="1200" b="1" dirty="0">
                <a:solidFill>
                  <a:srgbClr val="00B050"/>
                </a:solidFill>
                <a:ea typeface="+mn-lt"/>
                <a:cs typeface="+mn-lt"/>
              </a:rPr>
              <a:t>&gt;</a:t>
            </a:r>
            <a:r>
              <a:rPr lang="en-GB" sz="1200" b="1" dirty="0" err="1">
                <a:solidFill>
                  <a:srgbClr val="00B050"/>
                </a:solidFill>
                <a:ea typeface="+mn-lt"/>
                <a:cs typeface="+mn-lt"/>
              </a:rPr>
              <a:t>db.mycollection.drop</a:t>
            </a:r>
            <a:r>
              <a:rPr lang="en-GB" sz="1200" b="1" dirty="0">
                <a:solidFill>
                  <a:srgbClr val="00B050"/>
                </a:solidFill>
                <a:ea typeface="+mn-lt"/>
                <a:cs typeface="+mn-lt"/>
              </a:rPr>
              <a:t>()</a:t>
            </a:r>
            <a:r>
              <a:rPr lang="en-GB" sz="1200" dirty="0">
                <a:ea typeface="+mn-lt"/>
                <a:cs typeface="+mn-lt"/>
              </a:rPr>
              <a:t>
true</a:t>
            </a:r>
          </a:p>
          <a:p>
            <a:r>
              <a:rPr lang="en-GB" sz="1200" dirty="0">
                <a:ea typeface="+mn-lt"/>
                <a:cs typeface="+mn-lt"/>
              </a:rPr>
              <a:t>
Again check the list of collections into database.</a:t>
            </a:r>
            <a:endParaRPr lang="en-GB" sz="1200">
              <a:cs typeface="Calibri"/>
            </a:endParaRPr>
          </a:p>
          <a:p>
            <a:r>
              <a:rPr lang="en-GB" sz="1200" b="1" dirty="0">
                <a:solidFill>
                  <a:srgbClr val="00B050"/>
                </a:solidFill>
                <a:ea typeface="+mn-lt"/>
                <a:cs typeface="+mn-lt"/>
              </a:rPr>
              <a:t>&gt;show collections</a:t>
            </a:r>
            <a:endParaRPr lang="en-GB" sz="1200" dirty="0">
              <a:ea typeface="+mn-lt"/>
              <a:cs typeface="+mn-lt"/>
            </a:endParaRPr>
          </a:p>
          <a:p>
            <a:r>
              <a:rPr lang="en-GB" sz="1200" dirty="0">
                <a:ea typeface="+mn-lt"/>
                <a:cs typeface="+mn-lt"/>
              </a:rPr>
              <a:t>
drop() method will return true, if the selected collection is dropped successfully, otherwise it will return false.</a:t>
            </a:r>
            <a:endParaRPr lang="en-GB" sz="1200" dirty="0">
              <a:cs typeface="Calibri"/>
            </a:endParaRPr>
          </a:p>
          <a:p>
            <a:endParaRPr lang="en-GB" sz="1200" dirty="0">
              <a:cs typeface="Calibri"/>
            </a:endParaRPr>
          </a:p>
        </p:txBody>
      </p:sp>
    </p:spTree>
    <p:extLst>
      <p:ext uri="{BB962C8B-B14F-4D97-AF65-F5344CB8AC3E}">
        <p14:creationId xmlns:p14="http://schemas.microsoft.com/office/powerpoint/2010/main" val="316582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8F0D-5246-4B3E-94DC-B40599CBB879}"/>
              </a:ext>
            </a:extLst>
          </p:cNvPr>
          <p:cNvSpPr>
            <a:spLocks noGrp="1"/>
          </p:cNvSpPr>
          <p:nvPr>
            <p:ph type="title"/>
          </p:nvPr>
        </p:nvSpPr>
        <p:spPr/>
        <p:txBody>
          <a:bodyPr/>
          <a:lstStyle/>
          <a:p>
            <a:r>
              <a:rPr lang="en-GB" dirty="0">
                <a:cs typeface="Calibri Light"/>
              </a:rPr>
              <a:t>Datatypes</a:t>
            </a:r>
            <a:endParaRPr lang="en-GB" dirty="0"/>
          </a:p>
        </p:txBody>
      </p:sp>
      <p:sp>
        <p:nvSpPr>
          <p:cNvPr id="3" name="Content Placeholder 2">
            <a:extLst>
              <a:ext uri="{FF2B5EF4-FFF2-40B4-BE49-F238E27FC236}">
                <a16:creationId xmlns:a16="http://schemas.microsoft.com/office/drawing/2014/main" id="{5C5A6A93-EEDC-4FAD-B69C-F62AD0F0A39F}"/>
              </a:ext>
            </a:extLst>
          </p:cNvPr>
          <p:cNvSpPr>
            <a:spLocks noGrp="1"/>
          </p:cNvSpPr>
          <p:nvPr>
            <p:ph idx="1"/>
          </p:nvPr>
        </p:nvSpPr>
        <p:spPr/>
        <p:txBody>
          <a:bodyPr vert="horz" lIns="0" tIns="45720" rIns="0" bIns="45720" rtlCol="0" anchor="t">
            <a:normAutofit fontScale="70000" lnSpcReduction="20000"/>
          </a:bodyPr>
          <a:lstStyle/>
          <a:p>
            <a:pPr algn="just">
              <a:lnSpc>
                <a:spcPct val="120000"/>
              </a:lnSpc>
              <a:spcBef>
                <a:spcPts val="0"/>
              </a:spcBef>
              <a:spcAft>
                <a:spcPts val="0"/>
              </a:spcAft>
            </a:pPr>
            <a:r>
              <a:rPr lang="en-GB" b="1" dirty="0">
                <a:ea typeface="+mn-lt"/>
                <a:cs typeface="+mn-lt"/>
              </a:rPr>
              <a:t>String</a:t>
            </a:r>
            <a:r>
              <a:rPr lang="en-GB" dirty="0">
                <a:ea typeface="+mn-lt"/>
                <a:cs typeface="+mn-lt"/>
              </a:rPr>
              <a:t> − This is the most commonly used datatype to store the data. String in MongoDB must be UTF-8 valid.</a:t>
            </a:r>
            <a:endParaRPr lang="en-GB" dirty="0">
              <a:cs typeface="Calibri" panose="020F0502020204030204"/>
            </a:endParaRPr>
          </a:p>
          <a:p>
            <a:pPr algn="just">
              <a:lnSpc>
                <a:spcPct val="120000"/>
              </a:lnSpc>
              <a:spcBef>
                <a:spcPts val="0"/>
              </a:spcBef>
              <a:spcAft>
                <a:spcPts val="0"/>
              </a:spcAft>
            </a:pPr>
            <a:r>
              <a:rPr lang="en-GB" b="1" dirty="0">
                <a:ea typeface="+mn-lt"/>
                <a:cs typeface="+mn-lt"/>
              </a:rPr>
              <a:t>Integer</a:t>
            </a:r>
            <a:r>
              <a:rPr lang="en-GB" dirty="0">
                <a:ea typeface="+mn-lt"/>
                <a:cs typeface="+mn-lt"/>
              </a:rPr>
              <a:t> − This type is used to store a numerical value. Integer can be 32 bit or 64 bit depending upon your server.</a:t>
            </a:r>
            <a:endParaRPr lang="en-GB" dirty="0">
              <a:cs typeface="Calibri" panose="020F0502020204030204"/>
            </a:endParaRPr>
          </a:p>
          <a:p>
            <a:pPr algn="just">
              <a:lnSpc>
                <a:spcPct val="120000"/>
              </a:lnSpc>
              <a:spcBef>
                <a:spcPts val="0"/>
              </a:spcBef>
              <a:spcAft>
                <a:spcPts val="0"/>
              </a:spcAft>
            </a:pPr>
            <a:r>
              <a:rPr lang="en-GB" b="1" dirty="0">
                <a:ea typeface="+mn-lt"/>
                <a:cs typeface="+mn-lt"/>
              </a:rPr>
              <a:t>Boolean</a:t>
            </a:r>
            <a:r>
              <a:rPr lang="en-GB" dirty="0">
                <a:ea typeface="+mn-lt"/>
                <a:cs typeface="+mn-lt"/>
              </a:rPr>
              <a:t> − This type is used to store a </a:t>
            </a:r>
            <a:r>
              <a:rPr lang="en-GB" dirty="0" err="1">
                <a:ea typeface="+mn-lt"/>
                <a:cs typeface="+mn-lt"/>
              </a:rPr>
              <a:t>boolean</a:t>
            </a:r>
            <a:r>
              <a:rPr lang="en-GB" dirty="0">
                <a:ea typeface="+mn-lt"/>
                <a:cs typeface="+mn-lt"/>
              </a:rPr>
              <a:t> (true/ false) value.</a:t>
            </a:r>
            <a:endParaRPr lang="en-GB" dirty="0">
              <a:cs typeface="Calibri" panose="020F0502020204030204"/>
            </a:endParaRPr>
          </a:p>
          <a:p>
            <a:pPr algn="just">
              <a:lnSpc>
                <a:spcPct val="120000"/>
              </a:lnSpc>
              <a:spcBef>
                <a:spcPts val="0"/>
              </a:spcBef>
              <a:spcAft>
                <a:spcPts val="0"/>
              </a:spcAft>
            </a:pPr>
            <a:r>
              <a:rPr lang="en-GB" b="1" dirty="0">
                <a:ea typeface="+mn-lt"/>
                <a:cs typeface="+mn-lt"/>
              </a:rPr>
              <a:t>Double</a:t>
            </a:r>
            <a:r>
              <a:rPr lang="en-GB" dirty="0">
                <a:ea typeface="+mn-lt"/>
                <a:cs typeface="+mn-lt"/>
              </a:rPr>
              <a:t> − This type is used to store floating point values.</a:t>
            </a:r>
            <a:endParaRPr lang="en-GB" dirty="0">
              <a:cs typeface="Calibri" panose="020F0502020204030204"/>
            </a:endParaRPr>
          </a:p>
          <a:p>
            <a:pPr algn="just">
              <a:lnSpc>
                <a:spcPct val="120000"/>
              </a:lnSpc>
              <a:spcBef>
                <a:spcPts val="0"/>
              </a:spcBef>
              <a:spcAft>
                <a:spcPts val="0"/>
              </a:spcAft>
            </a:pPr>
            <a:r>
              <a:rPr lang="en-GB" b="1" dirty="0">
                <a:ea typeface="+mn-lt"/>
                <a:cs typeface="+mn-lt"/>
              </a:rPr>
              <a:t>Min/ Max keys</a:t>
            </a:r>
            <a:r>
              <a:rPr lang="en-GB" dirty="0">
                <a:ea typeface="+mn-lt"/>
                <a:cs typeface="+mn-lt"/>
              </a:rPr>
              <a:t> − This type is used to compare a value against the lowest and highest BSON elements.</a:t>
            </a:r>
            <a:endParaRPr lang="en-GB" dirty="0">
              <a:cs typeface="Calibri" panose="020F0502020204030204"/>
            </a:endParaRPr>
          </a:p>
          <a:p>
            <a:pPr algn="just">
              <a:lnSpc>
                <a:spcPct val="120000"/>
              </a:lnSpc>
              <a:spcBef>
                <a:spcPts val="0"/>
              </a:spcBef>
              <a:spcAft>
                <a:spcPts val="0"/>
              </a:spcAft>
            </a:pPr>
            <a:r>
              <a:rPr lang="en-GB" b="1" dirty="0">
                <a:ea typeface="+mn-lt"/>
                <a:cs typeface="+mn-lt"/>
              </a:rPr>
              <a:t>Arrays</a:t>
            </a:r>
            <a:r>
              <a:rPr lang="en-GB" dirty="0">
                <a:ea typeface="+mn-lt"/>
                <a:cs typeface="+mn-lt"/>
              </a:rPr>
              <a:t> − This type is used to store arrays or list or multiple values into one key.</a:t>
            </a:r>
            <a:endParaRPr lang="en-GB" dirty="0">
              <a:cs typeface="Calibri" panose="020F0502020204030204"/>
            </a:endParaRPr>
          </a:p>
          <a:p>
            <a:pPr algn="just">
              <a:lnSpc>
                <a:spcPct val="120000"/>
              </a:lnSpc>
              <a:spcBef>
                <a:spcPts val="0"/>
              </a:spcBef>
              <a:spcAft>
                <a:spcPts val="0"/>
              </a:spcAft>
            </a:pPr>
            <a:r>
              <a:rPr lang="en-GB" b="1" dirty="0">
                <a:ea typeface="+mn-lt"/>
                <a:cs typeface="+mn-lt"/>
              </a:rPr>
              <a:t>Timestamp</a:t>
            </a:r>
            <a:r>
              <a:rPr lang="en-GB" dirty="0">
                <a:ea typeface="+mn-lt"/>
                <a:cs typeface="+mn-lt"/>
              </a:rPr>
              <a:t> − </a:t>
            </a:r>
            <a:r>
              <a:rPr lang="en-GB" dirty="0" err="1">
                <a:ea typeface="+mn-lt"/>
                <a:cs typeface="+mn-lt"/>
              </a:rPr>
              <a:t>ctimestamp</a:t>
            </a:r>
            <a:r>
              <a:rPr lang="en-GB" dirty="0">
                <a:ea typeface="+mn-lt"/>
                <a:cs typeface="+mn-lt"/>
              </a:rPr>
              <a:t>. This can be handy for recording when a document has been modified or added.</a:t>
            </a:r>
            <a:endParaRPr lang="en-GB" dirty="0">
              <a:cs typeface="Calibri" panose="020F0502020204030204"/>
            </a:endParaRPr>
          </a:p>
          <a:p>
            <a:pPr algn="just">
              <a:lnSpc>
                <a:spcPct val="120000"/>
              </a:lnSpc>
              <a:spcBef>
                <a:spcPts val="0"/>
              </a:spcBef>
              <a:spcAft>
                <a:spcPts val="0"/>
              </a:spcAft>
            </a:pPr>
            <a:r>
              <a:rPr lang="en-GB" b="1" dirty="0">
                <a:ea typeface="+mn-lt"/>
                <a:cs typeface="+mn-lt"/>
              </a:rPr>
              <a:t>Object</a:t>
            </a:r>
            <a:r>
              <a:rPr lang="en-GB" dirty="0">
                <a:ea typeface="+mn-lt"/>
                <a:cs typeface="+mn-lt"/>
              </a:rPr>
              <a:t> − This datatype is used for embedded documents.</a:t>
            </a:r>
            <a:endParaRPr lang="en-GB" dirty="0">
              <a:cs typeface="Calibri" panose="020F0502020204030204"/>
            </a:endParaRPr>
          </a:p>
          <a:p>
            <a:pPr algn="just">
              <a:lnSpc>
                <a:spcPct val="120000"/>
              </a:lnSpc>
              <a:spcBef>
                <a:spcPts val="0"/>
              </a:spcBef>
              <a:spcAft>
                <a:spcPts val="0"/>
              </a:spcAft>
            </a:pPr>
            <a:r>
              <a:rPr lang="en-GB" b="1" dirty="0">
                <a:ea typeface="+mn-lt"/>
                <a:cs typeface="+mn-lt"/>
              </a:rPr>
              <a:t>Null</a:t>
            </a:r>
            <a:r>
              <a:rPr lang="en-GB" dirty="0">
                <a:ea typeface="+mn-lt"/>
                <a:cs typeface="+mn-lt"/>
              </a:rPr>
              <a:t> − This type is used to store a Null value.</a:t>
            </a:r>
            <a:endParaRPr lang="en-GB" dirty="0">
              <a:cs typeface="Calibri" panose="020F0502020204030204"/>
            </a:endParaRPr>
          </a:p>
          <a:p>
            <a:pPr algn="just">
              <a:lnSpc>
                <a:spcPct val="120000"/>
              </a:lnSpc>
              <a:spcBef>
                <a:spcPts val="0"/>
              </a:spcBef>
              <a:spcAft>
                <a:spcPts val="0"/>
              </a:spcAft>
            </a:pPr>
            <a:r>
              <a:rPr lang="en-GB" b="1" dirty="0">
                <a:ea typeface="+mn-lt"/>
                <a:cs typeface="+mn-lt"/>
              </a:rPr>
              <a:t>Symbol</a:t>
            </a:r>
            <a:r>
              <a:rPr lang="en-GB" dirty="0">
                <a:ea typeface="+mn-lt"/>
                <a:cs typeface="+mn-lt"/>
              </a:rPr>
              <a:t> − This datatype is used identically to a string; however, it's generally reserved for languages that use a specific symbol type.</a:t>
            </a:r>
            <a:endParaRPr lang="en-GB" dirty="0">
              <a:cs typeface="Calibri" panose="020F0502020204030204"/>
            </a:endParaRPr>
          </a:p>
          <a:p>
            <a:pPr algn="just">
              <a:lnSpc>
                <a:spcPct val="120000"/>
              </a:lnSpc>
              <a:spcBef>
                <a:spcPts val="0"/>
              </a:spcBef>
              <a:spcAft>
                <a:spcPts val="0"/>
              </a:spcAft>
            </a:pPr>
            <a:r>
              <a:rPr lang="en-GB" b="1" dirty="0">
                <a:ea typeface="+mn-lt"/>
                <a:cs typeface="+mn-lt"/>
              </a:rPr>
              <a:t>Date </a:t>
            </a:r>
            <a:r>
              <a:rPr lang="en-GB" dirty="0">
                <a:ea typeface="+mn-lt"/>
                <a:cs typeface="+mn-lt"/>
              </a:rPr>
              <a:t>− This datatype is used to store the current date or time in UNIX time format. You can specify your own date time by creating object of Date and passing day, month, year into it.</a:t>
            </a:r>
            <a:endParaRPr lang="en-GB" dirty="0">
              <a:cs typeface="Calibri" panose="020F0502020204030204"/>
            </a:endParaRPr>
          </a:p>
          <a:p>
            <a:pPr algn="just">
              <a:lnSpc>
                <a:spcPct val="120000"/>
              </a:lnSpc>
              <a:spcBef>
                <a:spcPts val="0"/>
              </a:spcBef>
              <a:spcAft>
                <a:spcPts val="0"/>
              </a:spcAft>
            </a:pPr>
            <a:r>
              <a:rPr lang="en-GB" b="1" dirty="0">
                <a:ea typeface="+mn-lt"/>
                <a:cs typeface="+mn-lt"/>
              </a:rPr>
              <a:t>Object ID</a:t>
            </a:r>
            <a:r>
              <a:rPr lang="en-GB" dirty="0">
                <a:ea typeface="+mn-lt"/>
                <a:cs typeface="+mn-lt"/>
              </a:rPr>
              <a:t> − This datatype is used to store the document’s ID.</a:t>
            </a:r>
            <a:endParaRPr lang="en-GB" dirty="0">
              <a:cs typeface="Calibri" panose="020F0502020204030204"/>
            </a:endParaRPr>
          </a:p>
          <a:p>
            <a:pPr algn="just">
              <a:lnSpc>
                <a:spcPct val="120000"/>
              </a:lnSpc>
              <a:spcBef>
                <a:spcPts val="0"/>
              </a:spcBef>
              <a:spcAft>
                <a:spcPts val="0"/>
              </a:spcAft>
            </a:pPr>
            <a:r>
              <a:rPr lang="en-GB" b="1" dirty="0">
                <a:ea typeface="+mn-lt"/>
                <a:cs typeface="+mn-lt"/>
              </a:rPr>
              <a:t>Binary data</a:t>
            </a:r>
            <a:r>
              <a:rPr lang="en-GB" dirty="0">
                <a:ea typeface="+mn-lt"/>
                <a:cs typeface="+mn-lt"/>
              </a:rPr>
              <a:t> − This datatype is used to store binary data.</a:t>
            </a:r>
            <a:endParaRPr lang="en-GB" dirty="0">
              <a:cs typeface="Calibri" panose="020F0502020204030204"/>
            </a:endParaRPr>
          </a:p>
          <a:p>
            <a:pPr algn="just">
              <a:lnSpc>
                <a:spcPct val="120000"/>
              </a:lnSpc>
              <a:spcBef>
                <a:spcPts val="0"/>
              </a:spcBef>
              <a:spcAft>
                <a:spcPts val="0"/>
              </a:spcAft>
            </a:pPr>
            <a:r>
              <a:rPr lang="en-GB" b="1" dirty="0">
                <a:ea typeface="+mn-lt"/>
                <a:cs typeface="+mn-lt"/>
              </a:rPr>
              <a:t>Code</a:t>
            </a:r>
            <a:r>
              <a:rPr lang="en-GB" dirty="0">
                <a:ea typeface="+mn-lt"/>
                <a:cs typeface="+mn-lt"/>
              </a:rPr>
              <a:t> − This datatype is used to store JavaScript code into the document.</a:t>
            </a:r>
            <a:endParaRPr lang="en-GB" dirty="0">
              <a:cs typeface="Calibri" panose="020F0502020204030204"/>
            </a:endParaRPr>
          </a:p>
          <a:p>
            <a:pPr algn="just">
              <a:lnSpc>
                <a:spcPct val="120000"/>
              </a:lnSpc>
              <a:spcBef>
                <a:spcPts val="0"/>
              </a:spcBef>
              <a:spcAft>
                <a:spcPts val="0"/>
              </a:spcAft>
            </a:pPr>
            <a:r>
              <a:rPr lang="en-GB" b="1" dirty="0">
                <a:ea typeface="+mn-lt"/>
                <a:cs typeface="+mn-lt"/>
              </a:rPr>
              <a:t>Regular expression</a:t>
            </a:r>
            <a:r>
              <a:rPr lang="en-GB" dirty="0">
                <a:ea typeface="+mn-lt"/>
                <a:cs typeface="+mn-lt"/>
              </a:rPr>
              <a:t> − This datatype is used to store regular expression.</a:t>
            </a:r>
            <a:endParaRPr lang="en-GB" dirty="0">
              <a:cs typeface="Calibri"/>
            </a:endParaRPr>
          </a:p>
          <a:p>
            <a:pPr marL="0" indent="0">
              <a:lnSpc>
                <a:spcPct val="120000"/>
              </a:lnSpc>
              <a:spcBef>
                <a:spcPts val="0"/>
              </a:spcBef>
              <a:spcAft>
                <a:spcPts val="0"/>
              </a:spcAft>
              <a:buNone/>
            </a:pPr>
            <a:endParaRPr lang="en-GB" dirty="0">
              <a:cs typeface="Calibri"/>
            </a:endParaRPr>
          </a:p>
        </p:txBody>
      </p:sp>
    </p:spTree>
    <p:extLst>
      <p:ext uri="{BB962C8B-B14F-4D97-AF65-F5344CB8AC3E}">
        <p14:creationId xmlns:p14="http://schemas.microsoft.com/office/powerpoint/2010/main" val="144064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0997-9848-494C-8F14-353BDDE78F70}"/>
              </a:ext>
            </a:extLst>
          </p:cNvPr>
          <p:cNvSpPr>
            <a:spLocks noGrp="1"/>
          </p:cNvSpPr>
          <p:nvPr>
            <p:ph type="title"/>
          </p:nvPr>
        </p:nvSpPr>
        <p:spPr/>
        <p:txBody>
          <a:bodyPr/>
          <a:lstStyle/>
          <a:p>
            <a:r>
              <a:rPr lang="en-GB" dirty="0">
                <a:cs typeface="Calibri Light"/>
              </a:rPr>
              <a:t>Document Insert</a:t>
            </a:r>
            <a:endParaRPr lang="en-GB" dirty="0"/>
          </a:p>
        </p:txBody>
      </p:sp>
      <p:sp>
        <p:nvSpPr>
          <p:cNvPr id="3" name="Content Placeholder 2">
            <a:extLst>
              <a:ext uri="{FF2B5EF4-FFF2-40B4-BE49-F238E27FC236}">
                <a16:creationId xmlns:a16="http://schemas.microsoft.com/office/drawing/2014/main" id="{F8DA2D6A-C6F9-4294-BCBD-B1610962CDA4}"/>
              </a:ext>
            </a:extLst>
          </p:cNvPr>
          <p:cNvSpPr>
            <a:spLocks noGrp="1"/>
          </p:cNvSpPr>
          <p:nvPr>
            <p:ph idx="1"/>
          </p:nvPr>
        </p:nvSpPr>
        <p:spPr>
          <a:xfrm>
            <a:off x="1131147" y="1947334"/>
            <a:ext cx="10058400" cy="3760891"/>
          </a:xfrm>
        </p:spPr>
        <p:txBody>
          <a:bodyPr vert="horz" lIns="0" tIns="45720" rIns="0" bIns="45720" rtlCol="0" anchor="t">
            <a:noAutofit/>
          </a:bodyPr>
          <a:lstStyle/>
          <a:p>
            <a:pPr algn="just"/>
            <a:r>
              <a:rPr lang="en-GB" sz="1200" dirty="0">
                <a:ea typeface="+mn-lt"/>
                <a:cs typeface="+mn-lt"/>
              </a:rPr>
              <a:t>To insert data into MongoDB collection, you need to use MongoDB's </a:t>
            </a:r>
            <a:r>
              <a:rPr lang="en-GB" sz="1200" b="1" dirty="0">
                <a:ea typeface="+mn-lt"/>
                <a:cs typeface="+mn-lt"/>
              </a:rPr>
              <a:t>insert()</a:t>
            </a:r>
            <a:r>
              <a:rPr lang="en-GB" sz="1200" dirty="0">
                <a:ea typeface="+mn-lt"/>
                <a:cs typeface="+mn-lt"/>
              </a:rPr>
              <a:t> or </a:t>
            </a:r>
            <a:r>
              <a:rPr lang="en-GB" sz="1200" b="1" dirty="0">
                <a:ea typeface="+mn-lt"/>
                <a:cs typeface="+mn-lt"/>
              </a:rPr>
              <a:t>save()</a:t>
            </a:r>
            <a:r>
              <a:rPr lang="en-GB" sz="1200" dirty="0">
                <a:ea typeface="+mn-lt"/>
                <a:cs typeface="+mn-lt"/>
              </a:rPr>
              <a:t> method. The basic syntax of </a:t>
            </a:r>
            <a:r>
              <a:rPr lang="en-GB" sz="1200" b="1" dirty="0">
                <a:ea typeface="+mn-lt"/>
                <a:cs typeface="+mn-lt"/>
              </a:rPr>
              <a:t>insert()</a:t>
            </a:r>
            <a:r>
              <a:rPr lang="en-GB" sz="1200" dirty="0">
                <a:ea typeface="+mn-lt"/>
                <a:cs typeface="+mn-lt"/>
              </a:rPr>
              <a:t> command is as follows −</a:t>
            </a:r>
            <a:endParaRPr lang="en-GB" sz="1200">
              <a:cs typeface="Calibri"/>
            </a:endParaRPr>
          </a:p>
          <a:p>
            <a:pPr>
              <a:spcBef>
                <a:spcPts val="800"/>
              </a:spcBef>
              <a:spcAft>
                <a:spcPts val="0"/>
              </a:spcAft>
            </a:pPr>
            <a:r>
              <a:rPr lang="en-GB" sz="1200" dirty="0">
                <a:ea typeface="+mn-lt"/>
                <a:cs typeface="+mn-lt"/>
              </a:rPr>
              <a:t>&gt;</a:t>
            </a:r>
            <a:r>
              <a:rPr lang="en-GB" sz="1200" b="1" dirty="0" err="1">
                <a:solidFill>
                  <a:srgbClr val="00B050"/>
                </a:solidFill>
                <a:ea typeface="+mn-lt"/>
                <a:cs typeface="+mn-lt"/>
              </a:rPr>
              <a:t>db.COLLECTION_NAME.insert</a:t>
            </a:r>
            <a:r>
              <a:rPr lang="en-GB" sz="1200" b="1" dirty="0">
                <a:solidFill>
                  <a:srgbClr val="00B050"/>
                </a:solidFill>
                <a:ea typeface="+mn-lt"/>
                <a:cs typeface="+mn-lt"/>
              </a:rPr>
              <a:t>(document)</a:t>
            </a:r>
            <a:endParaRPr lang="en-GB" sz="1200" dirty="0">
              <a:cs typeface="Calibri"/>
            </a:endParaRPr>
          </a:p>
          <a:p>
            <a:pPr>
              <a:spcBef>
                <a:spcPts val="800"/>
              </a:spcBef>
              <a:spcAft>
                <a:spcPts val="0"/>
              </a:spcAft>
            </a:pPr>
            <a:r>
              <a:rPr lang="en-GB" sz="1200" dirty="0">
                <a:ea typeface="+mn-lt"/>
                <a:cs typeface="+mn-lt"/>
              </a:rPr>
              <a:t>&gt; </a:t>
            </a:r>
            <a:r>
              <a:rPr lang="en-GB" sz="1200" b="1" dirty="0" err="1">
                <a:solidFill>
                  <a:srgbClr val="00B050"/>
                </a:solidFill>
                <a:ea typeface="+mn-lt"/>
                <a:cs typeface="+mn-lt"/>
              </a:rPr>
              <a:t>db.users.insert</a:t>
            </a:r>
            <a:r>
              <a:rPr lang="en-GB" sz="1200" b="1" dirty="0">
                <a:solidFill>
                  <a:srgbClr val="00B050"/>
                </a:solidFill>
                <a:ea typeface="+mn-lt"/>
                <a:cs typeface="+mn-lt"/>
              </a:rPr>
              <a:t>({
_id : </a:t>
            </a:r>
            <a:r>
              <a:rPr lang="en-GB" sz="1200" b="1" dirty="0" err="1">
                <a:solidFill>
                  <a:srgbClr val="00B050"/>
                </a:solidFill>
                <a:ea typeface="+mn-lt"/>
                <a:cs typeface="+mn-lt"/>
              </a:rPr>
              <a:t>ObjectId</a:t>
            </a:r>
            <a:r>
              <a:rPr lang="en-GB" sz="1200" b="1" dirty="0">
                <a:solidFill>
                  <a:srgbClr val="00B050"/>
                </a:solidFill>
                <a:ea typeface="+mn-lt"/>
                <a:cs typeface="+mn-lt"/>
              </a:rPr>
              <a:t>("507f191e810c19729de860ea"),
title: "MongoDB Overview",
description: "MongoDB is no </a:t>
            </a:r>
            <a:r>
              <a:rPr lang="en-GB" sz="1200" b="1" dirty="0" err="1">
                <a:solidFill>
                  <a:srgbClr val="00B050"/>
                </a:solidFill>
                <a:ea typeface="+mn-lt"/>
                <a:cs typeface="+mn-lt"/>
              </a:rPr>
              <a:t>sql</a:t>
            </a:r>
            <a:r>
              <a:rPr lang="en-GB" sz="1200" b="1" dirty="0">
                <a:solidFill>
                  <a:srgbClr val="00B050"/>
                </a:solidFill>
                <a:ea typeface="+mn-lt"/>
                <a:cs typeface="+mn-lt"/>
              </a:rPr>
              <a:t> database",
 by: "Soum", tags: ['</a:t>
            </a:r>
            <a:r>
              <a:rPr lang="en-GB" sz="1200" b="1" dirty="0" err="1">
                <a:solidFill>
                  <a:srgbClr val="00B050"/>
                </a:solidFill>
                <a:ea typeface="+mn-lt"/>
                <a:cs typeface="+mn-lt"/>
              </a:rPr>
              <a:t>mongodb</a:t>
            </a:r>
            <a:r>
              <a:rPr lang="en-GB" sz="1200" b="1" dirty="0">
                <a:solidFill>
                  <a:srgbClr val="00B050"/>
                </a:solidFill>
                <a:ea typeface="+mn-lt"/>
                <a:cs typeface="+mn-lt"/>
              </a:rPr>
              <a:t>', 'database', 'NoSQL'],
 likes: 100
 })</a:t>
            </a:r>
            <a:endParaRPr lang="en-GB" sz="1200">
              <a:ea typeface="+mn-lt"/>
              <a:cs typeface="+mn-lt"/>
            </a:endParaRPr>
          </a:p>
          <a:p>
            <a:r>
              <a:rPr lang="en-GB" sz="1200" dirty="0">
                <a:ea typeface="+mn-lt"/>
                <a:cs typeface="+mn-lt"/>
              </a:rPr>
              <a:t>If the collection doesn't exist in the database, then MongoDB will create a collection and then insert a document into it. In the inserted document, if we don't specify the _id parameter, then MongoDB assigns a unique </a:t>
            </a:r>
            <a:r>
              <a:rPr lang="en-GB" sz="1200" dirty="0" err="1">
                <a:ea typeface="+mn-lt"/>
                <a:cs typeface="+mn-lt"/>
              </a:rPr>
              <a:t>ObjectId</a:t>
            </a:r>
            <a:r>
              <a:rPr lang="en-GB" sz="1200" dirty="0">
                <a:ea typeface="+mn-lt"/>
                <a:cs typeface="+mn-lt"/>
              </a:rPr>
              <a:t> for this document.</a:t>
            </a:r>
            <a:endParaRPr lang="en-GB" sz="1200">
              <a:cs typeface="Calibri"/>
            </a:endParaRPr>
          </a:p>
          <a:p>
            <a:pPr algn="just"/>
            <a:r>
              <a:rPr lang="en-GB" sz="1200" dirty="0">
                <a:ea typeface="+mn-lt"/>
                <a:cs typeface="+mn-lt"/>
              </a:rPr>
              <a:t>_id is 12 bytes hexadecimal number unique for every document in a collection. 12 bytes are divided as follows − _id: </a:t>
            </a:r>
            <a:r>
              <a:rPr lang="en-GB" sz="1200" dirty="0" err="1">
                <a:ea typeface="+mn-lt"/>
                <a:cs typeface="+mn-lt"/>
              </a:rPr>
              <a:t>ObjectId</a:t>
            </a:r>
            <a:r>
              <a:rPr lang="en-GB" sz="1200" dirty="0">
                <a:ea typeface="+mn-lt"/>
                <a:cs typeface="+mn-lt"/>
              </a:rPr>
              <a:t>(</a:t>
            </a:r>
            <a:r>
              <a:rPr lang="en-GB" sz="1200" b="1" dirty="0">
                <a:ea typeface="+mn-lt"/>
                <a:cs typeface="+mn-lt"/>
              </a:rPr>
              <a:t>4 bytes timestamp, 3 bytes machine id, 2 bytes process id, 3 bytes </a:t>
            </a:r>
            <a:r>
              <a:rPr lang="en-GB" sz="1200" b="1" dirty="0" err="1">
                <a:ea typeface="+mn-lt"/>
                <a:cs typeface="+mn-lt"/>
              </a:rPr>
              <a:t>incrementer</a:t>
            </a:r>
            <a:r>
              <a:rPr lang="en-GB" sz="1200" dirty="0">
                <a:ea typeface="+mn-lt"/>
                <a:cs typeface="+mn-lt"/>
              </a:rPr>
              <a:t>)</a:t>
            </a:r>
          </a:p>
          <a:p>
            <a:pPr algn="just"/>
            <a:r>
              <a:rPr lang="en-GB" sz="1200" dirty="0">
                <a:ea typeface="+mn-lt"/>
                <a:cs typeface="+mn-lt"/>
              </a:rPr>
              <a:t>You can also pass an array of documents into the insert() method as shown below:.</a:t>
            </a:r>
          </a:p>
          <a:p>
            <a:r>
              <a:rPr lang="en-GB" sz="1200" b="1" dirty="0">
                <a:solidFill>
                  <a:srgbClr val="00B050"/>
                </a:solidFill>
                <a:ea typeface="+mn-lt"/>
                <a:cs typeface="+mn-lt"/>
              </a:rPr>
              <a:t>&gt; db.createCollection("post")
&gt; </a:t>
            </a:r>
            <a:r>
              <a:rPr lang="en-GB" sz="1200" b="1" dirty="0" err="1">
                <a:solidFill>
                  <a:srgbClr val="00B050"/>
                </a:solidFill>
                <a:ea typeface="+mn-lt"/>
                <a:cs typeface="+mn-lt"/>
              </a:rPr>
              <a:t>db.post.insert</a:t>
            </a:r>
            <a:r>
              <a:rPr lang="en-GB" sz="1200" b="1" dirty="0">
                <a:solidFill>
                  <a:srgbClr val="00B050"/>
                </a:solidFill>
                <a:ea typeface="+mn-lt"/>
                <a:cs typeface="+mn-lt"/>
              </a:rPr>
              <a:t>([…])</a:t>
            </a:r>
          </a:p>
          <a:p>
            <a:r>
              <a:rPr lang="en-GB" sz="1200" dirty="0">
                <a:ea typeface="+mn-lt"/>
                <a:cs typeface="+mn-lt"/>
              </a:rPr>
              <a:t>To insert the document you can use </a:t>
            </a:r>
            <a:r>
              <a:rPr lang="en-GB" sz="1200" b="1" dirty="0" err="1">
                <a:ea typeface="+mn-lt"/>
                <a:cs typeface="+mn-lt"/>
              </a:rPr>
              <a:t>db.post.save</a:t>
            </a:r>
            <a:r>
              <a:rPr lang="en-GB" sz="1200" b="1" dirty="0">
                <a:ea typeface="+mn-lt"/>
                <a:cs typeface="+mn-lt"/>
              </a:rPr>
              <a:t>(document)</a:t>
            </a:r>
            <a:r>
              <a:rPr lang="en-GB" sz="1200" dirty="0">
                <a:ea typeface="+mn-lt"/>
                <a:cs typeface="+mn-lt"/>
              </a:rPr>
              <a:t> also</a:t>
            </a:r>
            <a:endParaRPr lang="en-GB" sz="1200" b="1" dirty="0">
              <a:solidFill>
                <a:srgbClr val="00B050"/>
              </a:solidFill>
              <a:cs typeface="Calibri"/>
            </a:endParaRPr>
          </a:p>
        </p:txBody>
      </p:sp>
    </p:spTree>
    <p:extLst>
      <p:ext uri="{BB962C8B-B14F-4D97-AF65-F5344CB8AC3E}">
        <p14:creationId xmlns:p14="http://schemas.microsoft.com/office/powerpoint/2010/main" val="55690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41B4-4DD4-4308-8236-75BA24F1C480}"/>
              </a:ext>
            </a:extLst>
          </p:cNvPr>
          <p:cNvSpPr>
            <a:spLocks noGrp="1"/>
          </p:cNvSpPr>
          <p:nvPr>
            <p:ph type="title"/>
          </p:nvPr>
        </p:nvSpPr>
        <p:spPr/>
        <p:txBody>
          <a:bodyPr/>
          <a:lstStyle/>
          <a:p>
            <a:r>
              <a:rPr lang="en-GB" dirty="0" err="1">
                <a:cs typeface="Calibri Light"/>
              </a:rPr>
              <a:t>InsertOne</a:t>
            </a:r>
            <a:r>
              <a:rPr lang="en-GB" dirty="0">
                <a:cs typeface="Calibri Light"/>
              </a:rPr>
              <a:t>()</a:t>
            </a:r>
            <a:endParaRPr lang="en-GB" dirty="0"/>
          </a:p>
        </p:txBody>
      </p:sp>
      <p:sp>
        <p:nvSpPr>
          <p:cNvPr id="3" name="Content Placeholder 2">
            <a:extLst>
              <a:ext uri="{FF2B5EF4-FFF2-40B4-BE49-F238E27FC236}">
                <a16:creationId xmlns:a16="http://schemas.microsoft.com/office/drawing/2014/main" id="{49DB3D75-1286-400A-A39A-DA25B5EDED10}"/>
              </a:ext>
            </a:extLst>
          </p:cNvPr>
          <p:cNvSpPr>
            <a:spLocks noGrp="1"/>
          </p:cNvSpPr>
          <p:nvPr>
            <p:ph idx="1"/>
          </p:nvPr>
        </p:nvSpPr>
        <p:spPr/>
        <p:txBody>
          <a:bodyPr vert="horz" lIns="0" tIns="45720" rIns="0" bIns="45720" rtlCol="0" anchor="t">
            <a:normAutofit fontScale="77500" lnSpcReduction="20000"/>
          </a:bodyPr>
          <a:lstStyle/>
          <a:p>
            <a:pPr algn="just">
              <a:lnSpc>
                <a:spcPct val="120000"/>
              </a:lnSpc>
              <a:spcBef>
                <a:spcPts val="0"/>
              </a:spcBef>
              <a:spcAft>
                <a:spcPts val="0"/>
              </a:spcAft>
            </a:pPr>
            <a:r>
              <a:rPr lang="en-GB" dirty="0">
                <a:ea typeface="+mn-lt"/>
                <a:cs typeface="+mn-lt"/>
              </a:rPr>
              <a:t>If you need to insert only one document into a collection you can use this method.</a:t>
            </a:r>
            <a:endParaRPr lang="en-GB">
              <a:cs typeface="Calibri" panose="020F0502020204030204"/>
            </a:endParaRPr>
          </a:p>
          <a:p>
            <a:pPr algn="just">
              <a:lnSpc>
                <a:spcPct val="120000"/>
              </a:lnSpc>
              <a:spcBef>
                <a:spcPts val="0"/>
              </a:spcBef>
              <a:spcAft>
                <a:spcPts val="0"/>
              </a:spcAft>
            </a:pPr>
            <a:r>
              <a:rPr lang="en-GB" dirty="0">
                <a:ea typeface="+mn-lt"/>
                <a:cs typeface="+mn-lt"/>
              </a:rPr>
              <a:t>The basic syntax of insert() command is as follows −</a:t>
            </a:r>
            <a:endParaRPr lang="en-GB" dirty="0">
              <a:cs typeface="Calibri" panose="020F0502020204030204"/>
            </a:endParaRPr>
          </a:p>
          <a:p>
            <a:pPr>
              <a:lnSpc>
                <a:spcPct val="120000"/>
              </a:lnSpc>
              <a:spcBef>
                <a:spcPts val="0"/>
              </a:spcBef>
              <a:spcAft>
                <a:spcPts val="0"/>
              </a:spcAft>
            </a:pPr>
            <a:r>
              <a:rPr lang="en-GB" b="1" dirty="0">
                <a:solidFill>
                  <a:srgbClr val="00B050"/>
                </a:solidFill>
                <a:ea typeface="+mn-lt"/>
                <a:cs typeface="+mn-lt"/>
              </a:rPr>
              <a:t>&gt;</a:t>
            </a:r>
            <a:r>
              <a:rPr lang="en-GB" b="1" dirty="0" err="1">
                <a:solidFill>
                  <a:srgbClr val="00B050"/>
                </a:solidFill>
                <a:ea typeface="+mn-lt"/>
                <a:cs typeface="+mn-lt"/>
              </a:rPr>
              <a:t>db.COLLECTION_NAME.insertOne</a:t>
            </a:r>
            <a:r>
              <a:rPr lang="en-GB" b="1" dirty="0">
                <a:solidFill>
                  <a:srgbClr val="00B050"/>
                </a:solidFill>
                <a:ea typeface="+mn-lt"/>
                <a:cs typeface="+mn-lt"/>
              </a:rPr>
              <a:t>(document)</a:t>
            </a:r>
            <a:endParaRPr lang="en-GB" b="1" dirty="0">
              <a:solidFill>
                <a:srgbClr val="00B050"/>
              </a:solidFill>
              <a:cs typeface="Calibri" panose="020F0502020204030204"/>
            </a:endParaRPr>
          </a:p>
          <a:p>
            <a:pPr>
              <a:lnSpc>
                <a:spcPct val="120000"/>
              </a:lnSpc>
              <a:spcBef>
                <a:spcPts val="0"/>
              </a:spcBef>
              <a:spcAft>
                <a:spcPts val="0"/>
              </a:spcAft>
            </a:pPr>
            <a:r>
              <a:rPr lang="en-GB" dirty="0"/>
              <a:t>Example</a:t>
            </a:r>
            <a:endParaRPr lang="en-GB" dirty="0">
              <a:cs typeface="Calibri"/>
            </a:endParaRPr>
          </a:p>
          <a:p>
            <a:pPr algn="just">
              <a:lnSpc>
                <a:spcPct val="120000"/>
              </a:lnSpc>
              <a:spcBef>
                <a:spcPts val="0"/>
              </a:spcBef>
              <a:spcAft>
                <a:spcPts val="0"/>
              </a:spcAft>
            </a:pPr>
            <a:r>
              <a:rPr lang="en-GB" dirty="0">
                <a:ea typeface="+mn-lt"/>
                <a:cs typeface="+mn-lt"/>
              </a:rPr>
              <a:t>Following example creates a new collection named </a:t>
            </a:r>
            <a:r>
              <a:rPr lang="en-GB" dirty="0" err="1">
                <a:ea typeface="+mn-lt"/>
                <a:cs typeface="+mn-lt"/>
              </a:rPr>
              <a:t>empDetails</a:t>
            </a:r>
            <a:r>
              <a:rPr lang="en-GB" dirty="0">
                <a:ea typeface="+mn-lt"/>
                <a:cs typeface="+mn-lt"/>
              </a:rPr>
              <a:t> and inserts a document using the </a:t>
            </a:r>
            <a:r>
              <a:rPr lang="en-GB" dirty="0" err="1">
                <a:ea typeface="+mn-lt"/>
                <a:cs typeface="+mn-lt"/>
              </a:rPr>
              <a:t>insertOne</a:t>
            </a:r>
            <a:r>
              <a:rPr lang="en-GB" dirty="0">
                <a:ea typeface="+mn-lt"/>
                <a:cs typeface="+mn-lt"/>
              </a:rPr>
              <a:t>() method.</a:t>
            </a:r>
            <a:endParaRPr lang="en-GB">
              <a:cs typeface="Calibri" panose="020F0502020204030204"/>
            </a:endParaRPr>
          </a:p>
          <a:p>
            <a:pPr>
              <a:lnSpc>
                <a:spcPct val="120000"/>
              </a:lnSpc>
              <a:spcBef>
                <a:spcPts val="0"/>
              </a:spcBef>
              <a:spcAft>
                <a:spcPts val="0"/>
              </a:spcAft>
            </a:pPr>
            <a:r>
              <a:rPr lang="en-GB" b="1" dirty="0">
                <a:solidFill>
                  <a:srgbClr val="00B050"/>
                </a:solidFill>
                <a:ea typeface="+mn-lt"/>
                <a:cs typeface="+mn-lt"/>
              </a:rPr>
              <a:t>&gt; </a:t>
            </a:r>
            <a:r>
              <a:rPr lang="en-GB" b="1" dirty="0" err="1">
                <a:solidFill>
                  <a:srgbClr val="00B050"/>
                </a:solidFill>
                <a:ea typeface="+mn-lt"/>
                <a:cs typeface="+mn-lt"/>
              </a:rPr>
              <a:t>db.createCollection</a:t>
            </a:r>
            <a:r>
              <a:rPr lang="en-GB" b="1" dirty="0">
                <a:solidFill>
                  <a:srgbClr val="00B050"/>
                </a:solidFill>
                <a:ea typeface="+mn-lt"/>
                <a:cs typeface="+mn-lt"/>
              </a:rPr>
              <a:t>("</a:t>
            </a:r>
            <a:r>
              <a:rPr lang="en-GB" b="1" dirty="0" err="1">
                <a:solidFill>
                  <a:srgbClr val="00B050"/>
                </a:solidFill>
                <a:ea typeface="+mn-lt"/>
                <a:cs typeface="+mn-lt"/>
              </a:rPr>
              <a:t>empDetails</a:t>
            </a:r>
            <a:r>
              <a:rPr lang="en-GB" b="1" dirty="0">
                <a:solidFill>
                  <a:srgbClr val="00B050"/>
                </a:solidFill>
                <a:ea typeface="+mn-lt"/>
                <a:cs typeface="+mn-lt"/>
              </a:rPr>
              <a:t>")</a:t>
            </a:r>
          </a:p>
          <a:p>
            <a:pPr>
              <a:lnSpc>
                <a:spcPct val="120000"/>
              </a:lnSpc>
              <a:spcBef>
                <a:spcPts val="0"/>
              </a:spcBef>
              <a:spcAft>
                <a:spcPts val="0"/>
              </a:spcAft>
            </a:pPr>
            <a:r>
              <a:rPr lang="en-GB" b="1" dirty="0">
                <a:solidFill>
                  <a:srgbClr val="00B050"/>
                </a:solidFill>
                <a:ea typeface="+mn-lt"/>
                <a:cs typeface="+mn-lt"/>
              </a:rPr>
              <a:t>&gt; </a:t>
            </a:r>
            <a:r>
              <a:rPr lang="en-GB" b="1" dirty="0" err="1">
                <a:solidFill>
                  <a:srgbClr val="00B050"/>
                </a:solidFill>
                <a:ea typeface="+mn-lt"/>
                <a:cs typeface="+mn-lt"/>
              </a:rPr>
              <a:t>db.empDetails.insertOne</a:t>
            </a:r>
            <a:r>
              <a:rPr lang="en-GB" b="1" dirty="0">
                <a:solidFill>
                  <a:srgbClr val="00B050"/>
                </a:solidFill>
                <a:ea typeface="+mn-lt"/>
                <a:cs typeface="+mn-lt"/>
              </a:rPr>
              <a:t>(
	{
		</a:t>
            </a:r>
            <a:r>
              <a:rPr lang="en-GB" b="1" dirty="0" err="1">
                <a:solidFill>
                  <a:srgbClr val="00B050"/>
                </a:solidFill>
                <a:ea typeface="+mn-lt"/>
                <a:cs typeface="+mn-lt"/>
              </a:rPr>
              <a:t>First_Name</a:t>
            </a:r>
            <a:r>
              <a:rPr lang="en-GB" b="1" dirty="0">
                <a:solidFill>
                  <a:srgbClr val="00B050"/>
                </a:solidFill>
                <a:ea typeface="+mn-lt"/>
                <a:cs typeface="+mn-lt"/>
              </a:rPr>
              <a:t>: "S",
		</a:t>
            </a:r>
            <a:r>
              <a:rPr lang="en-GB" b="1" dirty="0" err="1">
                <a:solidFill>
                  <a:srgbClr val="00B050"/>
                </a:solidFill>
                <a:ea typeface="+mn-lt"/>
                <a:cs typeface="+mn-lt"/>
              </a:rPr>
              <a:t>Last_Name</a:t>
            </a:r>
            <a:r>
              <a:rPr lang="en-GB" b="1" dirty="0">
                <a:solidFill>
                  <a:srgbClr val="00B050"/>
                </a:solidFill>
                <a:ea typeface="+mn-lt"/>
                <a:cs typeface="+mn-lt"/>
              </a:rPr>
              <a:t>: "N",
		</a:t>
            </a:r>
            <a:r>
              <a:rPr lang="en-GB" b="1" dirty="0" err="1">
                <a:solidFill>
                  <a:srgbClr val="00B050"/>
                </a:solidFill>
                <a:ea typeface="+mn-lt"/>
                <a:cs typeface="+mn-lt"/>
              </a:rPr>
              <a:t>Date_Of_Birth</a:t>
            </a:r>
            <a:r>
              <a:rPr lang="en-GB" b="1" dirty="0">
                <a:solidFill>
                  <a:srgbClr val="00B050"/>
                </a:solidFill>
                <a:ea typeface="+mn-lt"/>
                <a:cs typeface="+mn-lt"/>
              </a:rPr>
              <a:t>: "1929",
		</a:t>
            </a:r>
            <a:r>
              <a:rPr lang="en-GB" b="1" dirty="0" err="1">
                <a:solidFill>
                  <a:srgbClr val="00B050"/>
                </a:solidFill>
                <a:ea typeface="+mn-lt"/>
                <a:cs typeface="+mn-lt"/>
              </a:rPr>
              <a:t>e_mail</a:t>
            </a:r>
            <a:r>
              <a:rPr lang="en-GB" b="1" dirty="0">
                <a:solidFill>
                  <a:srgbClr val="00B050"/>
                </a:solidFill>
                <a:ea typeface="+mn-lt"/>
                <a:cs typeface="+mn-lt"/>
              </a:rPr>
              <a:t>: "s123@gmail.com",
		phone: "123456789"
	})</a:t>
            </a:r>
            <a:endParaRPr lang="en-GB" dirty="0">
              <a:solidFill>
                <a:srgbClr val="00B050"/>
              </a:solidFill>
              <a:cs typeface="Calibri"/>
            </a:endParaRPr>
          </a:p>
        </p:txBody>
      </p:sp>
    </p:spTree>
    <p:extLst>
      <p:ext uri="{BB962C8B-B14F-4D97-AF65-F5344CB8AC3E}">
        <p14:creationId xmlns:p14="http://schemas.microsoft.com/office/powerpoint/2010/main" val="124060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69A3-E3A1-4510-B9AB-9ACF50E5F34B}"/>
              </a:ext>
            </a:extLst>
          </p:cNvPr>
          <p:cNvSpPr>
            <a:spLocks noGrp="1"/>
          </p:cNvSpPr>
          <p:nvPr>
            <p:ph type="title"/>
          </p:nvPr>
        </p:nvSpPr>
        <p:spPr/>
        <p:txBody>
          <a:bodyPr/>
          <a:lstStyle/>
          <a:p>
            <a:r>
              <a:rPr lang="en-GB" dirty="0" err="1">
                <a:cs typeface="Calibri Light"/>
              </a:rPr>
              <a:t>InsertMany</a:t>
            </a:r>
            <a:r>
              <a:rPr lang="en-GB" dirty="0">
                <a:cs typeface="Calibri Light"/>
              </a:rPr>
              <a:t>()</a:t>
            </a:r>
            <a:endParaRPr lang="en-GB" dirty="0"/>
          </a:p>
        </p:txBody>
      </p:sp>
      <p:sp>
        <p:nvSpPr>
          <p:cNvPr id="3" name="Content Placeholder 2">
            <a:extLst>
              <a:ext uri="{FF2B5EF4-FFF2-40B4-BE49-F238E27FC236}">
                <a16:creationId xmlns:a16="http://schemas.microsoft.com/office/drawing/2014/main" id="{16B53DC0-3295-4DC8-8FCB-11F2EDC150D0}"/>
              </a:ext>
            </a:extLst>
          </p:cNvPr>
          <p:cNvSpPr>
            <a:spLocks noGrp="1"/>
          </p:cNvSpPr>
          <p:nvPr>
            <p:ph idx="1"/>
          </p:nvPr>
        </p:nvSpPr>
        <p:spPr>
          <a:xfrm>
            <a:off x="1097280" y="1820334"/>
            <a:ext cx="10837332" cy="4277357"/>
          </a:xfrm>
        </p:spPr>
        <p:txBody>
          <a:bodyPr vert="horz" lIns="0" tIns="45720" rIns="0" bIns="45720" rtlCol="0" anchor="t">
            <a:noAutofit/>
          </a:bodyPr>
          <a:lstStyle/>
          <a:p>
            <a:pPr algn="just">
              <a:lnSpc>
                <a:spcPct val="120000"/>
              </a:lnSpc>
              <a:spcBef>
                <a:spcPts val="0"/>
              </a:spcBef>
              <a:spcAft>
                <a:spcPts val="0"/>
              </a:spcAft>
            </a:pPr>
            <a:r>
              <a:rPr lang="en-GB" sz="1200" dirty="0">
                <a:ea typeface="+mn-lt"/>
                <a:cs typeface="+mn-lt"/>
              </a:rPr>
              <a:t>You can insert multiple documents using the </a:t>
            </a:r>
            <a:r>
              <a:rPr lang="en-GB" sz="1200" dirty="0" err="1">
                <a:ea typeface="+mn-lt"/>
                <a:cs typeface="+mn-lt"/>
              </a:rPr>
              <a:t>insertMany</a:t>
            </a:r>
            <a:r>
              <a:rPr lang="en-GB" sz="1200" dirty="0">
                <a:ea typeface="+mn-lt"/>
                <a:cs typeface="+mn-lt"/>
              </a:rPr>
              <a:t>() method. To this method you need to pass an array of documents.</a:t>
            </a:r>
            <a:endParaRPr lang="en-GB" sz="1200" dirty="0">
              <a:cs typeface="Calibri" panose="020F0502020204030204"/>
            </a:endParaRPr>
          </a:p>
          <a:p>
            <a:pPr>
              <a:lnSpc>
                <a:spcPct val="120000"/>
              </a:lnSpc>
              <a:spcBef>
                <a:spcPts val="0"/>
              </a:spcBef>
              <a:spcAft>
                <a:spcPts val="0"/>
              </a:spcAft>
            </a:pPr>
            <a:endParaRPr lang="en-GB" sz="1200" dirty="0">
              <a:cs typeface="Calibri" panose="020F0502020204030204"/>
            </a:endParaRPr>
          </a:p>
          <a:p>
            <a:pPr algn="just">
              <a:lnSpc>
                <a:spcPct val="120000"/>
              </a:lnSpc>
              <a:spcBef>
                <a:spcPts val="0"/>
              </a:spcBef>
              <a:spcAft>
                <a:spcPts val="0"/>
              </a:spcAft>
            </a:pPr>
            <a:r>
              <a:rPr lang="en-GB" sz="1200" dirty="0">
                <a:ea typeface="+mn-lt"/>
                <a:cs typeface="+mn-lt"/>
              </a:rPr>
              <a:t>Following example inserts three different documents into the </a:t>
            </a:r>
            <a:r>
              <a:rPr lang="en-GB" sz="1200" dirty="0" err="1">
                <a:ea typeface="+mn-lt"/>
                <a:cs typeface="+mn-lt"/>
              </a:rPr>
              <a:t>empDetails</a:t>
            </a:r>
            <a:r>
              <a:rPr lang="en-GB" sz="1200" dirty="0">
                <a:ea typeface="+mn-lt"/>
                <a:cs typeface="+mn-lt"/>
              </a:rPr>
              <a:t> collection using the </a:t>
            </a:r>
            <a:r>
              <a:rPr lang="en-GB" sz="1200" dirty="0" err="1">
                <a:ea typeface="+mn-lt"/>
                <a:cs typeface="+mn-lt"/>
              </a:rPr>
              <a:t>insertMany</a:t>
            </a:r>
            <a:r>
              <a:rPr lang="en-GB" sz="1200" dirty="0">
                <a:ea typeface="+mn-lt"/>
                <a:cs typeface="+mn-lt"/>
              </a:rPr>
              <a:t>() method.</a:t>
            </a:r>
            <a:endParaRPr lang="en-GB" sz="1200" dirty="0">
              <a:cs typeface="Calibri" panose="020F0502020204030204"/>
            </a:endParaRPr>
          </a:p>
          <a:p>
            <a:pPr>
              <a:lnSpc>
                <a:spcPct val="120000"/>
              </a:lnSpc>
              <a:spcBef>
                <a:spcPts val="0"/>
              </a:spcBef>
              <a:spcAft>
                <a:spcPts val="0"/>
              </a:spcAft>
            </a:pPr>
            <a:r>
              <a:rPr lang="en-GB" sz="1200" b="1" dirty="0">
                <a:solidFill>
                  <a:srgbClr val="00B050"/>
                </a:solidFill>
                <a:ea typeface="+mn-lt"/>
                <a:cs typeface="+mn-lt"/>
              </a:rPr>
              <a:t>&gt; </a:t>
            </a:r>
            <a:r>
              <a:rPr lang="en-GB" sz="1200" b="1" dirty="0" err="1">
                <a:solidFill>
                  <a:srgbClr val="00B050"/>
                </a:solidFill>
                <a:ea typeface="+mn-lt"/>
                <a:cs typeface="+mn-lt"/>
              </a:rPr>
              <a:t>db.empDetails.insertMany</a:t>
            </a:r>
            <a:r>
              <a:rPr lang="en-GB" sz="1200" b="1" dirty="0">
                <a:solidFill>
                  <a:srgbClr val="00B050"/>
                </a:solidFill>
                <a:ea typeface="+mn-lt"/>
                <a:cs typeface="+mn-lt"/>
              </a:rPr>
              <a:t>(
	[
		{
			</a:t>
            </a:r>
            <a:r>
              <a:rPr lang="en-GB" sz="1200" b="1" dirty="0" err="1">
                <a:solidFill>
                  <a:srgbClr val="00B050"/>
                </a:solidFill>
                <a:ea typeface="+mn-lt"/>
                <a:cs typeface="+mn-lt"/>
              </a:rPr>
              <a:t>First_Name</a:t>
            </a:r>
            <a:r>
              <a:rPr lang="en-GB" sz="1200" b="1" dirty="0">
                <a:solidFill>
                  <a:srgbClr val="00B050"/>
                </a:solidFill>
                <a:ea typeface="+mn-lt"/>
                <a:cs typeface="+mn-lt"/>
              </a:rPr>
              <a:t>: "A",
			</a:t>
            </a:r>
            <a:r>
              <a:rPr lang="en-GB" sz="1200" b="1" dirty="0" err="1">
                <a:solidFill>
                  <a:srgbClr val="00B050"/>
                </a:solidFill>
                <a:ea typeface="+mn-lt"/>
                <a:cs typeface="+mn-lt"/>
              </a:rPr>
              <a:t>Last_Name</a:t>
            </a:r>
            <a:r>
              <a:rPr lang="en-GB" sz="1200" b="1" dirty="0">
                <a:solidFill>
                  <a:srgbClr val="00B050"/>
                </a:solidFill>
                <a:ea typeface="+mn-lt"/>
                <a:cs typeface="+mn-lt"/>
              </a:rPr>
              <a:t>: "b",
			</a:t>
            </a:r>
            <a:r>
              <a:rPr lang="en-GB" sz="1200" b="1" dirty="0" err="1">
                <a:solidFill>
                  <a:srgbClr val="00B050"/>
                </a:solidFill>
                <a:ea typeface="+mn-lt"/>
                <a:cs typeface="+mn-lt"/>
              </a:rPr>
              <a:t>Date_Of_Birth</a:t>
            </a:r>
            <a:r>
              <a:rPr lang="en-GB" sz="1200" b="1" dirty="0">
                <a:solidFill>
                  <a:srgbClr val="00B050"/>
                </a:solidFill>
                <a:ea typeface="+mn-lt"/>
                <a:cs typeface="+mn-lt"/>
              </a:rPr>
              <a:t>: "1995-09-26",
			</a:t>
            </a:r>
            <a:r>
              <a:rPr lang="en-GB" sz="1200" b="1" dirty="0" err="1">
                <a:solidFill>
                  <a:srgbClr val="00B050"/>
                </a:solidFill>
                <a:ea typeface="+mn-lt"/>
                <a:cs typeface="+mn-lt"/>
              </a:rPr>
              <a:t>e_mail</a:t>
            </a:r>
            <a:r>
              <a:rPr lang="en-GB" sz="1200" b="1" dirty="0">
                <a:solidFill>
                  <a:srgbClr val="00B050"/>
                </a:solidFill>
                <a:ea typeface="+mn-lt"/>
                <a:cs typeface="+mn-lt"/>
              </a:rPr>
              <a:t>: "1_.123@gmail.com",
			phone: "123456789"
		},
		{
			</a:t>
            </a:r>
            <a:r>
              <a:rPr lang="en-GB" sz="1200" b="1" dirty="0" err="1">
                <a:solidFill>
                  <a:srgbClr val="00B050"/>
                </a:solidFill>
                <a:ea typeface="+mn-lt"/>
                <a:cs typeface="+mn-lt"/>
              </a:rPr>
              <a:t>First_Name</a:t>
            </a:r>
            <a:r>
              <a:rPr lang="en-GB" sz="1200" b="1" dirty="0">
                <a:solidFill>
                  <a:srgbClr val="00B050"/>
                </a:solidFill>
                <a:ea typeface="+mn-lt"/>
                <a:cs typeface="+mn-lt"/>
              </a:rPr>
              <a:t>: "Rachel",
			</a:t>
            </a:r>
            <a:r>
              <a:rPr lang="en-GB" sz="1200" b="1" dirty="0" err="1">
                <a:solidFill>
                  <a:srgbClr val="00B050"/>
                </a:solidFill>
                <a:ea typeface="+mn-lt"/>
                <a:cs typeface="+mn-lt"/>
              </a:rPr>
              <a:t>Last_Name</a:t>
            </a:r>
            <a:r>
              <a:rPr lang="en-GB" sz="1200" b="1" dirty="0">
                <a:solidFill>
                  <a:srgbClr val="00B050"/>
                </a:solidFill>
                <a:ea typeface="+mn-lt"/>
                <a:cs typeface="+mn-lt"/>
              </a:rPr>
              <a:t>: "Christopher",
			</a:t>
            </a:r>
            <a:r>
              <a:rPr lang="en-GB" sz="1200" b="1" dirty="0" err="1">
                <a:solidFill>
                  <a:srgbClr val="00B050"/>
                </a:solidFill>
                <a:ea typeface="+mn-lt"/>
                <a:cs typeface="+mn-lt"/>
              </a:rPr>
              <a:t>Date_Of_Birth</a:t>
            </a:r>
            <a:r>
              <a:rPr lang="en-GB" sz="1200" b="1" dirty="0">
                <a:solidFill>
                  <a:srgbClr val="00B050"/>
                </a:solidFill>
                <a:ea typeface="+mn-lt"/>
                <a:cs typeface="+mn-lt"/>
              </a:rPr>
              <a:t>: "1990-02-16",
			</a:t>
            </a:r>
            <a:r>
              <a:rPr lang="en-GB" sz="1200" b="1" dirty="0" err="1">
                <a:solidFill>
                  <a:srgbClr val="00B050"/>
                </a:solidFill>
                <a:ea typeface="+mn-lt"/>
                <a:cs typeface="+mn-lt"/>
              </a:rPr>
              <a:t>e_mail</a:t>
            </a:r>
            <a:r>
              <a:rPr lang="en-GB" sz="1200" b="1" dirty="0">
                <a:solidFill>
                  <a:srgbClr val="00B050"/>
                </a:solidFill>
                <a:ea typeface="+mn-lt"/>
                <a:cs typeface="+mn-lt"/>
              </a:rPr>
              <a:t>: "Rachel_Christopher.123@gmail.com",
			phone: "123456789"
		}	]
)</a:t>
            </a:r>
            <a:endParaRPr lang="en-GB" sz="1200" dirty="0">
              <a:solidFill>
                <a:srgbClr val="404040"/>
              </a:solidFill>
              <a:cs typeface="Calibri" panose="020F0502020204030204"/>
            </a:endParaRPr>
          </a:p>
        </p:txBody>
      </p:sp>
    </p:spTree>
    <p:extLst>
      <p:ext uri="{BB962C8B-B14F-4D97-AF65-F5344CB8AC3E}">
        <p14:creationId xmlns:p14="http://schemas.microsoft.com/office/powerpoint/2010/main" val="325584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8120-0F61-4632-947E-948314CFAE3C}"/>
              </a:ext>
            </a:extLst>
          </p:cNvPr>
          <p:cNvSpPr>
            <a:spLocks noGrp="1"/>
          </p:cNvSpPr>
          <p:nvPr>
            <p:ph type="title"/>
          </p:nvPr>
        </p:nvSpPr>
        <p:spPr/>
        <p:txBody>
          <a:bodyPr/>
          <a:lstStyle/>
          <a:p>
            <a:r>
              <a:rPr lang="en-GB" dirty="0">
                <a:cs typeface="Calibri Light"/>
              </a:rPr>
              <a:t>Introduction</a:t>
            </a:r>
            <a:endParaRPr lang="en-GB" dirty="0"/>
          </a:p>
        </p:txBody>
      </p:sp>
      <p:sp>
        <p:nvSpPr>
          <p:cNvPr id="3" name="Content Placeholder 2">
            <a:extLst>
              <a:ext uri="{FF2B5EF4-FFF2-40B4-BE49-F238E27FC236}">
                <a16:creationId xmlns:a16="http://schemas.microsoft.com/office/drawing/2014/main" id="{F72B9889-61CB-4648-B6F6-993AB4A5FD1B}"/>
              </a:ext>
            </a:extLst>
          </p:cNvPr>
          <p:cNvSpPr>
            <a:spLocks noGrp="1"/>
          </p:cNvSpPr>
          <p:nvPr>
            <p:ph idx="1"/>
          </p:nvPr>
        </p:nvSpPr>
        <p:spPr/>
        <p:txBody>
          <a:bodyPr vert="horz" lIns="0" tIns="45720" rIns="0" bIns="45720" rtlCol="0" anchor="t">
            <a:normAutofit fontScale="70000" lnSpcReduction="20000"/>
          </a:bodyPr>
          <a:lstStyle/>
          <a:p>
            <a:pPr algn="just"/>
            <a:r>
              <a:rPr lang="en-GB" dirty="0">
                <a:ea typeface="+mn-lt"/>
                <a:cs typeface="+mn-lt"/>
              </a:rPr>
              <a:t>MongoDB is an open-source document database and leading NoSQL database. MongoDB is written in C++.</a:t>
            </a:r>
          </a:p>
          <a:p>
            <a:pPr algn="just"/>
            <a:r>
              <a:rPr lang="en-GB" dirty="0">
                <a:ea typeface="+mn-lt"/>
                <a:cs typeface="+mn-lt"/>
              </a:rPr>
              <a:t>MongoDB is a cross-platform, </a:t>
            </a:r>
            <a:r>
              <a:rPr lang="en-GB">
                <a:ea typeface="+mn-lt"/>
                <a:cs typeface="+mn-lt"/>
              </a:rPr>
              <a:t>document oriented</a:t>
            </a:r>
            <a:r>
              <a:rPr lang="en-GB" dirty="0">
                <a:ea typeface="+mn-lt"/>
                <a:cs typeface="+mn-lt"/>
              </a:rPr>
              <a:t> database that provides, high performance, high availability, and easy scalability. MongoDB works on concept of collection and document.</a:t>
            </a:r>
            <a:endParaRPr lang="en-GB" dirty="0">
              <a:cs typeface="Calibri" panose="020F0502020204030204"/>
            </a:endParaRPr>
          </a:p>
          <a:p>
            <a:pPr algn="just"/>
            <a:r>
              <a:rPr lang="en-GB" b="1" dirty="0"/>
              <a:t>Database</a:t>
            </a:r>
            <a:endParaRPr lang="en-GB" b="1" dirty="0">
              <a:cs typeface="Calibri"/>
            </a:endParaRPr>
          </a:p>
          <a:p>
            <a:pPr algn="just"/>
            <a:r>
              <a:rPr lang="en-GB" dirty="0">
                <a:ea typeface="+mn-lt"/>
                <a:cs typeface="+mn-lt"/>
              </a:rPr>
              <a:t>Database is a physical container for collections. Each database gets its own set of files on the file system. A single MongoDB server typically has multiple databases.</a:t>
            </a:r>
            <a:endParaRPr lang="en-GB" dirty="0"/>
          </a:p>
          <a:p>
            <a:pPr algn="just"/>
            <a:r>
              <a:rPr lang="en-GB" b="1" dirty="0"/>
              <a:t>Collection</a:t>
            </a:r>
            <a:endParaRPr lang="en-GB" b="1" dirty="0">
              <a:cs typeface="Calibri"/>
            </a:endParaRPr>
          </a:p>
          <a:p>
            <a:pPr algn="just"/>
            <a:r>
              <a:rPr lang="en-GB" dirty="0">
                <a:ea typeface="+mn-lt"/>
                <a:cs typeface="+mn-lt"/>
              </a:rPr>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lang="en-GB" dirty="0"/>
          </a:p>
          <a:p>
            <a:pPr algn="just"/>
            <a:r>
              <a:rPr lang="en-GB" b="1" dirty="0"/>
              <a:t>Document</a:t>
            </a:r>
            <a:endParaRPr lang="en-GB" b="1" dirty="0">
              <a:cs typeface="Calibri"/>
            </a:endParaRPr>
          </a:p>
          <a:p>
            <a:pPr algn="just"/>
            <a:r>
              <a:rPr lang="en-GB" dirty="0">
                <a:ea typeface="+mn-lt"/>
                <a:cs typeface="+mn-lt"/>
              </a:rPr>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GB" dirty="0"/>
          </a:p>
          <a:p>
            <a:pPr algn="just"/>
            <a:endParaRPr lang="en-GB" dirty="0"/>
          </a:p>
        </p:txBody>
      </p:sp>
    </p:spTree>
    <p:extLst>
      <p:ext uri="{BB962C8B-B14F-4D97-AF65-F5344CB8AC3E}">
        <p14:creationId xmlns:p14="http://schemas.microsoft.com/office/powerpoint/2010/main" val="347426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79BD-0B19-453F-AB28-6E42E811BE31}"/>
              </a:ext>
            </a:extLst>
          </p:cNvPr>
          <p:cNvSpPr>
            <a:spLocks noGrp="1"/>
          </p:cNvSpPr>
          <p:nvPr>
            <p:ph type="title"/>
          </p:nvPr>
        </p:nvSpPr>
        <p:spPr/>
        <p:txBody>
          <a:bodyPr/>
          <a:lstStyle/>
          <a:p>
            <a:r>
              <a:rPr lang="en-GB" dirty="0">
                <a:cs typeface="Calibri Light"/>
              </a:rPr>
              <a:t>Find()</a:t>
            </a:r>
            <a:endParaRPr lang="en-GB" dirty="0"/>
          </a:p>
        </p:txBody>
      </p:sp>
      <p:sp>
        <p:nvSpPr>
          <p:cNvPr id="3" name="Content Placeholder 2">
            <a:extLst>
              <a:ext uri="{FF2B5EF4-FFF2-40B4-BE49-F238E27FC236}">
                <a16:creationId xmlns:a16="http://schemas.microsoft.com/office/drawing/2014/main" id="{A78D434C-279D-42A9-93B5-E2007BBDEBD8}"/>
              </a:ext>
            </a:extLst>
          </p:cNvPr>
          <p:cNvSpPr>
            <a:spLocks noGrp="1"/>
          </p:cNvSpPr>
          <p:nvPr>
            <p:ph idx="1"/>
          </p:nvPr>
        </p:nvSpPr>
        <p:spPr>
          <a:xfrm>
            <a:off x="1165013" y="1964268"/>
            <a:ext cx="10862733" cy="4565224"/>
          </a:xfrm>
        </p:spPr>
        <p:txBody>
          <a:bodyPr vert="horz" lIns="0" tIns="45720" rIns="0" bIns="45720" rtlCol="0" anchor="t">
            <a:noAutofit/>
          </a:bodyPr>
          <a:lstStyle/>
          <a:p>
            <a:pPr algn="just">
              <a:spcBef>
                <a:spcPts val="0"/>
              </a:spcBef>
              <a:spcAft>
                <a:spcPts val="0"/>
              </a:spcAft>
            </a:pPr>
            <a:r>
              <a:rPr lang="en-GB" sz="1100" dirty="0">
                <a:ea typeface="+mn-lt"/>
                <a:cs typeface="+mn-lt"/>
              </a:rPr>
              <a:t>To query data from MongoDB collection, you need to use MongoDB's </a:t>
            </a:r>
            <a:r>
              <a:rPr lang="en-GB" sz="1100" b="1" dirty="0">
                <a:ea typeface="+mn-lt"/>
                <a:cs typeface="+mn-lt"/>
              </a:rPr>
              <a:t>find()</a:t>
            </a:r>
            <a:r>
              <a:rPr lang="en-GB" sz="1100" dirty="0">
                <a:ea typeface="+mn-lt"/>
                <a:cs typeface="+mn-lt"/>
              </a:rPr>
              <a:t> method.</a:t>
            </a:r>
            <a:endParaRPr lang="en-GB" sz="1100">
              <a:cs typeface="Calibri" panose="020F0502020204030204"/>
            </a:endParaRPr>
          </a:p>
          <a:p>
            <a:pPr algn="just">
              <a:spcBef>
                <a:spcPts val="0"/>
              </a:spcBef>
              <a:spcAft>
                <a:spcPts val="0"/>
              </a:spcAft>
            </a:pPr>
            <a:r>
              <a:rPr lang="en-GB" sz="1100" dirty="0">
                <a:ea typeface="+mn-lt"/>
                <a:cs typeface="+mn-lt"/>
              </a:rPr>
              <a:t>The basic syntax of </a:t>
            </a:r>
            <a:r>
              <a:rPr lang="en-GB" sz="1100" b="1" dirty="0">
                <a:ea typeface="+mn-lt"/>
                <a:cs typeface="+mn-lt"/>
              </a:rPr>
              <a:t>find()</a:t>
            </a:r>
            <a:r>
              <a:rPr lang="en-GB" sz="1100" dirty="0">
                <a:ea typeface="+mn-lt"/>
                <a:cs typeface="+mn-lt"/>
              </a:rPr>
              <a:t> method is as follows −</a:t>
            </a:r>
            <a:endParaRPr lang="en-GB" sz="1100">
              <a:cs typeface="Calibri" panose="020F0502020204030204"/>
            </a:endParaRPr>
          </a:p>
          <a:p>
            <a:pPr>
              <a:spcBef>
                <a:spcPts val="0"/>
              </a:spcBef>
              <a:spcAft>
                <a:spcPts val="0"/>
              </a:spcAft>
            </a:pPr>
            <a:r>
              <a:rPr lang="en-GB" sz="1100" b="1" dirty="0">
                <a:solidFill>
                  <a:srgbClr val="00B050"/>
                </a:solidFill>
                <a:ea typeface="+mn-lt"/>
                <a:cs typeface="+mn-lt"/>
              </a:rPr>
              <a:t>&gt;</a:t>
            </a:r>
            <a:r>
              <a:rPr lang="en-GB" sz="1100" b="1" dirty="0" err="1">
                <a:solidFill>
                  <a:srgbClr val="00B050"/>
                </a:solidFill>
                <a:ea typeface="+mn-lt"/>
                <a:cs typeface="+mn-lt"/>
              </a:rPr>
              <a:t>db.COLLECTION_NAME.find</a:t>
            </a:r>
            <a:r>
              <a:rPr lang="en-GB" sz="1100" b="1" dirty="0">
                <a:solidFill>
                  <a:srgbClr val="00B050"/>
                </a:solidFill>
                <a:ea typeface="+mn-lt"/>
                <a:cs typeface="+mn-lt"/>
              </a:rPr>
              <a:t>()</a:t>
            </a:r>
            <a:endParaRPr lang="en-GB" sz="1100" dirty="0">
              <a:cs typeface="Calibri" panose="020F0502020204030204"/>
            </a:endParaRPr>
          </a:p>
          <a:p>
            <a:pPr>
              <a:spcBef>
                <a:spcPts val="0"/>
              </a:spcBef>
              <a:spcAft>
                <a:spcPts val="0"/>
              </a:spcAft>
            </a:pPr>
            <a:endParaRPr lang="en-GB" sz="1100" b="1" dirty="0">
              <a:solidFill>
                <a:srgbClr val="00B050"/>
              </a:solidFill>
              <a:ea typeface="+mn-lt"/>
              <a:cs typeface="+mn-lt"/>
            </a:endParaRPr>
          </a:p>
          <a:p>
            <a:pPr algn="just">
              <a:spcBef>
                <a:spcPts val="0"/>
              </a:spcBef>
              <a:spcAft>
                <a:spcPts val="0"/>
              </a:spcAft>
            </a:pPr>
            <a:r>
              <a:rPr lang="en-GB" sz="1100" b="1" dirty="0">
                <a:ea typeface="+mn-lt"/>
                <a:cs typeface="+mn-lt"/>
              </a:rPr>
              <a:t>find()</a:t>
            </a:r>
            <a:r>
              <a:rPr lang="en-GB" sz="1100" dirty="0">
                <a:ea typeface="+mn-lt"/>
                <a:cs typeface="+mn-lt"/>
              </a:rPr>
              <a:t> method will display all the documents in a non-structured way.</a:t>
            </a:r>
            <a:endParaRPr lang="en-GB" sz="1100">
              <a:ea typeface="+mn-lt"/>
              <a:cs typeface="+mn-lt"/>
            </a:endParaRPr>
          </a:p>
          <a:p>
            <a:pPr algn="just">
              <a:spcBef>
                <a:spcPts val="0"/>
              </a:spcBef>
              <a:spcAft>
                <a:spcPts val="0"/>
              </a:spcAft>
            </a:pPr>
            <a:endParaRPr lang="en-GB" sz="1100" dirty="0">
              <a:cs typeface="Calibri" panose="020F0502020204030204"/>
            </a:endParaRPr>
          </a:p>
          <a:p>
            <a:pPr algn="just">
              <a:spcBef>
                <a:spcPts val="0"/>
              </a:spcBef>
              <a:spcAft>
                <a:spcPts val="0"/>
              </a:spcAft>
            </a:pPr>
            <a:r>
              <a:rPr lang="en-GB" sz="1100" dirty="0">
                <a:ea typeface="+mn-lt"/>
                <a:cs typeface="+mn-lt"/>
              </a:rPr>
              <a:t>Assume we have created a collection named </a:t>
            </a:r>
            <a:r>
              <a:rPr lang="en-GB" sz="1100" dirty="0" err="1">
                <a:ea typeface="+mn-lt"/>
                <a:cs typeface="+mn-lt"/>
              </a:rPr>
              <a:t>mycol</a:t>
            </a:r>
            <a:r>
              <a:rPr lang="en-GB" sz="1100" dirty="0">
                <a:ea typeface="+mn-lt"/>
                <a:cs typeface="+mn-lt"/>
              </a:rPr>
              <a:t> as −</a:t>
            </a:r>
            <a:endParaRPr lang="en-GB" sz="1100">
              <a:cs typeface="Calibri" panose="020F0502020204030204"/>
            </a:endParaRPr>
          </a:p>
          <a:p>
            <a:pPr>
              <a:spcBef>
                <a:spcPts val="0"/>
              </a:spcBef>
              <a:spcAft>
                <a:spcPts val="0"/>
              </a:spcAft>
            </a:pPr>
            <a:r>
              <a:rPr lang="en-GB" sz="1100" b="1" dirty="0">
                <a:solidFill>
                  <a:srgbClr val="00B050"/>
                </a:solidFill>
                <a:ea typeface="+mn-lt"/>
                <a:cs typeface="+mn-lt"/>
              </a:rPr>
              <a:t>&gt; use </a:t>
            </a:r>
            <a:r>
              <a:rPr lang="en-GB" sz="1100" b="1" dirty="0" err="1">
                <a:solidFill>
                  <a:srgbClr val="00B050"/>
                </a:solidFill>
                <a:ea typeface="+mn-lt"/>
                <a:cs typeface="+mn-lt"/>
              </a:rPr>
              <a:t>sampleDB</a:t>
            </a:r>
            <a:endParaRPr lang="en-GB" sz="1100" dirty="0">
              <a:ea typeface="+mn-lt"/>
              <a:cs typeface="+mn-lt"/>
            </a:endParaRPr>
          </a:p>
          <a:p>
            <a:pPr>
              <a:spcBef>
                <a:spcPts val="0"/>
              </a:spcBef>
              <a:spcAft>
                <a:spcPts val="0"/>
              </a:spcAft>
            </a:pPr>
            <a:r>
              <a:rPr lang="en-GB" sz="1100" b="1" dirty="0">
                <a:solidFill>
                  <a:srgbClr val="00B050"/>
                </a:solidFill>
                <a:ea typeface="+mn-lt"/>
                <a:cs typeface="+mn-lt"/>
              </a:rPr>
              <a:t>&gt; </a:t>
            </a:r>
            <a:r>
              <a:rPr lang="en-GB" sz="1100" b="1" dirty="0" err="1">
                <a:solidFill>
                  <a:srgbClr val="00B050"/>
                </a:solidFill>
                <a:ea typeface="+mn-lt"/>
                <a:cs typeface="+mn-lt"/>
              </a:rPr>
              <a:t>db.createCollection</a:t>
            </a:r>
            <a:r>
              <a:rPr lang="en-GB" sz="1100" b="1" dirty="0">
                <a:solidFill>
                  <a:srgbClr val="00B050"/>
                </a:solidFill>
                <a:ea typeface="+mn-lt"/>
                <a:cs typeface="+mn-lt"/>
              </a:rPr>
              <a:t>("</a:t>
            </a:r>
            <a:r>
              <a:rPr lang="en-GB" sz="1100" b="1" dirty="0" err="1">
                <a:solidFill>
                  <a:srgbClr val="00B050"/>
                </a:solidFill>
                <a:ea typeface="+mn-lt"/>
                <a:cs typeface="+mn-lt"/>
              </a:rPr>
              <a:t>mycol</a:t>
            </a:r>
            <a:r>
              <a:rPr lang="en-GB" sz="1100" b="1" dirty="0">
                <a:solidFill>
                  <a:srgbClr val="00B050"/>
                </a:solidFill>
                <a:ea typeface="+mn-lt"/>
                <a:cs typeface="+mn-lt"/>
              </a:rPr>
              <a:t>")</a:t>
            </a:r>
            <a:endParaRPr lang="en-GB" sz="1100">
              <a:solidFill>
                <a:srgbClr val="404040"/>
              </a:solidFill>
              <a:ea typeface="+mn-lt"/>
              <a:cs typeface="+mn-lt"/>
            </a:endParaRPr>
          </a:p>
          <a:p>
            <a:pPr>
              <a:spcBef>
                <a:spcPts val="0"/>
              </a:spcBef>
              <a:spcAft>
                <a:spcPts val="0"/>
              </a:spcAft>
            </a:pPr>
            <a:r>
              <a:rPr lang="en-GB" sz="1100" b="1" dirty="0">
                <a:solidFill>
                  <a:srgbClr val="00B050"/>
                </a:solidFill>
                <a:ea typeface="+mn-lt"/>
                <a:cs typeface="+mn-lt"/>
              </a:rPr>
              <a:t>&gt; </a:t>
            </a:r>
            <a:r>
              <a:rPr lang="en-GB" sz="1100" b="1" dirty="0" err="1">
                <a:solidFill>
                  <a:srgbClr val="00B050"/>
                </a:solidFill>
                <a:ea typeface="+mn-lt"/>
                <a:cs typeface="+mn-lt"/>
              </a:rPr>
              <a:t>db.mycol.insert</a:t>
            </a:r>
            <a:r>
              <a:rPr lang="en-GB" sz="1100" b="1" dirty="0">
                <a:solidFill>
                  <a:srgbClr val="00B050"/>
                </a:solidFill>
                <a:ea typeface="+mn-lt"/>
                <a:cs typeface="+mn-lt"/>
              </a:rPr>
              <a:t>([</a:t>
            </a:r>
          </a:p>
          <a:p>
            <a:pPr>
              <a:spcBef>
                <a:spcPts val="0"/>
              </a:spcBef>
              <a:spcAft>
                <a:spcPts val="0"/>
              </a:spcAft>
            </a:pPr>
            <a:r>
              <a:rPr lang="en-GB" sz="1100" b="1" dirty="0">
                <a:solidFill>
                  <a:srgbClr val="00B050"/>
                </a:solidFill>
                <a:ea typeface="+mn-lt"/>
                <a:cs typeface="+mn-lt"/>
              </a:rPr>
              <a:t>    {</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title: "MongoDB Overview",  description: "MongoDB is no SQL database",    by: "Soum",   tags: ["</a:t>
            </a:r>
            <a:r>
              <a:rPr lang="en-GB" sz="1100" b="1" dirty="0" err="1">
                <a:solidFill>
                  <a:srgbClr val="00B050"/>
                </a:solidFill>
                <a:ea typeface="+mn-lt"/>
                <a:cs typeface="+mn-lt"/>
              </a:rPr>
              <a:t>mongodb</a:t>
            </a:r>
            <a:r>
              <a:rPr lang="en-GB" sz="1100" b="1" dirty="0">
                <a:solidFill>
                  <a:srgbClr val="00B050"/>
                </a:solidFill>
                <a:ea typeface="+mn-lt"/>
                <a:cs typeface="+mn-lt"/>
              </a:rPr>
              <a:t>", "database", "NoSQL"],   likes: 100</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title: "NoSQL Database",  description: "NoSQL database doesn't have tables",  by: "</a:t>
            </a:r>
            <a:r>
              <a:rPr lang="en-GB" sz="1100" b="1" dirty="0" err="1">
                <a:solidFill>
                  <a:srgbClr val="00B050"/>
                </a:solidFill>
                <a:ea typeface="+mn-lt"/>
                <a:cs typeface="+mn-lt"/>
              </a:rPr>
              <a:t>Soum",tags</a:t>
            </a:r>
            <a:r>
              <a:rPr lang="en-GB" sz="1100" b="1" dirty="0">
                <a:solidFill>
                  <a:srgbClr val="00B050"/>
                </a:solidFill>
                <a:ea typeface="+mn-lt"/>
                <a:cs typeface="+mn-lt"/>
              </a:rPr>
              <a:t>: ["</a:t>
            </a:r>
            <a:r>
              <a:rPr lang="en-GB" sz="1100" b="1" dirty="0" err="1">
                <a:solidFill>
                  <a:srgbClr val="00B050"/>
                </a:solidFill>
                <a:ea typeface="+mn-lt"/>
                <a:cs typeface="+mn-lt"/>
              </a:rPr>
              <a:t>mongodb</a:t>
            </a:r>
            <a:r>
              <a:rPr lang="en-GB" sz="1100" b="1" dirty="0">
                <a:solidFill>
                  <a:srgbClr val="00B050"/>
                </a:solidFill>
                <a:ea typeface="+mn-lt"/>
                <a:cs typeface="+mn-lt"/>
              </a:rPr>
              <a:t>", "database", "NoSQL"], likes: 20,</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comments: [</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user:"user1",  message: "My first comment", </a:t>
            </a:r>
            <a:r>
              <a:rPr lang="en-GB" sz="1100" b="1" dirty="0" err="1">
                <a:solidFill>
                  <a:srgbClr val="00B050"/>
                </a:solidFill>
                <a:ea typeface="+mn-lt"/>
                <a:cs typeface="+mn-lt"/>
              </a:rPr>
              <a:t>dateCreated</a:t>
            </a:r>
            <a:r>
              <a:rPr lang="en-GB" sz="1100" b="1" dirty="0">
                <a:solidFill>
                  <a:srgbClr val="00B050"/>
                </a:solidFill>
                <a:ea typeface="+mn-lt"/>
                <a:cs typeface="+mn-lt"/>
              </a:rPr>
              <a:t>: new Date(2013,11,10,2,35), like: 0</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    }</a:t>
            </a:r>
            <a:endParaRPr lang="en-GB" sz="1100" b="1">
              <a:solidFill>
                <a:srgbClr val="00B050"/>
              </a:solidFill>
              <a:cs typeface="Calibri" panose="020F0502020204030204"/>
            </a:endParaRPr>
          </a:p>
          <a:p>
            <a:pPr>
              <a:spcBef>
                <a:spcPts val="0"/>
              </a:spcBef>
              <a:spcAft>
                <a:spcPts val="0"/>
              </a:spcAft>
            </a:pPr>
            <a:r>
              <a:rPr lang="en-GB" sz="1100" b="1" dirty="0">
                <a:solidFill>
                  <a:srgbClr val="00B050"/>
                </a:solidFill>
                <a:ea typeface="+mn-lt"/>
                <a:cs typeface="+mn-lt"/>
              </a:rPr>
              <a:t>])</a:t>
            </a:r>
          </a:p>
          <a:p>
            <a:pPr>
              <a:spcBef>
                <a:spcPts val="0"/>
              </a:spcBef>
              <a:spcAft>
                <a:spcPts val="0"/>
              </a:spcAft>
            </a:pPr>
            <a:endParaRPr lang="en-GB" sz="1100" b="1" dirty="0">
              <a:solidFill>
                <a:srgbClr val="00B050"/>
              </a:solidFill>
              <a:ea typeface="+mn-lt"/>
              <a:cs typeface="+mn-lt"/>
            </a:endParaRPr>
          </a:p>
          <a:p>
            <a:pPr algn="just">
              <a:spcBef>
                <a:spcPts val="0"/>
              </a:spcBef>
              <a:spcAft>
                <a:spcPts val="0"/>
              </a:spcAft>
            </a:pPr>
            <a:r>
              <a:rPr lang="en-GB" sz="1100" dirty="0">
                <a:ea typeface="+mn-lt"/>
                <a:cs typeface="+mn-lt"/>
              </a:rPr>
              <a:t>Following method retrieves all the documents in the collection − &gt; </a:t>
            </a:r>
            <a:r>
              <a:rPr lang="en-GB" sz="1100" b="1" dirty="0" err="1">
                <a:solidFill>
                  <a:srgbClr val="00B050"/>
                </a:solidFill>
                <a:ea typeface="+mn-lt"/>
                <a:cs typeface="+mn-lt"/>
              </a:rPr>
              <a:t>db.mycol.find</a:t>
            </a:r>
            <a:r>
              <a:rPr lang="en-GB" sz="1100" b="1" dirty="0">
                <a:solidFill>
                  <a:srgbClr val="00B050"/>
                </a:solidFill>
                <a:ea typeface="+mn-lt"/>
                <a:cs typeface="+mn-lt"/>
              </a:rPr>
              <a:t>()</a:t>
            </a:r>
          </a:p>
          <a:p>
            <a:pPr algn="just">
              <a:spcBef>
                <a:spcPts val="0"/>
              </a:spcBef>
              <a:spcAft>
                <a:spcPts val="0"/>
              </a:spcAft>
            </a:pPr>
            <a:r>
              <a:rPr lang="en-GB" sz="1100" dirty="0">
                <a:ea typeface="+mn-lt"/>
                <a:cs typeface="+mn-lt"/>
              </a:rPr>
              <a:t>To display the results in a formatted way, you can use pretty() method. </a:t>
            </a:r>
            <a:r>
              <a:rPr lang="en-GB" sz="1100" b="1" dirty="0">
                <a:solidFill>
                  <a:srgbClr val="00B050"/>
                </a:solidFill>
                <a:ea typeface="+mn-lt"/>
                <a:cs typeface="+mn-lt"/>
              </a:rPr>
              <a:t>&gt;</a:t>
            </a:r>
            <a:r>
              <a:rPr lang="en-GB" sz="1100" b="1" dirty="0" err="1">
                <a:solidFill>
                  <a:srgbClr val="00B050"/>
                </a:solidFill>
                <a:ea typeface="+mn-lt"/>
                <a:cs typeface="+mn-lt"/>
              </a:rPr>
              <a:t>db.COLLECTION_NAME.find</a:t>
            </a:r>
            <a:r>
              <a:rPr lang="en-GB" sz="1100" b="1" dirty="0">
                <a:solidFill>
                  <a:srgbClr val="00B050"/>
                </a:solidFill>
                <a:ea typeface="+mn-lt"/>
                <a:cs typeface="+mn-lt"/>
              </a:rPr>
              <a:t>().pretty()</a:t>
            </a:r>
            <a:endParaRPr lang="en-GB" b="1" dirty="0">
              <a:solidFill>
                <a:srgbClr val="00B050"/>
              </a:solidFill>
              <a:cs typeface="Calibri" panose="020F0502020204030204"/>
            </a:endParaRPr>
          </a:p>
        </p:txBody>
      </p:sp>
    </p:spTree>
    <p:extLst>
      <p:ext uri="{BB962C8B-B14F-4D97-AF65-F5344CB8AC3E}">
        <p14:creationId xmlns:p14="http://schemas.microsoft.com/office/powerpoint/2010/main" val="362306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78EF-7951-4C74-820A-B9074E935204}"/>
              </a:ext>
            </a:extLst>
          </p:cNvPr>
          <p:cNvSpPr>
            <a:spLocks noGrp="1"/>
          </p:cNvSpPr>
          <p:nvPr>
            <p:ph type="title"/>
          </p:nvPr>
        </p:nvSpPr>
        <p:spPr/>
        <p:txBody>
          <a:bodyPr/>
          <a:lstStyle/>
          <a:p>
            <a:r>
              <a:rPr lang="en-GB" dirty="0" err="1">
                <a:ea typeface="+mj-lt"/>
                <a:cs typeface="+mj-lt"/>
              </a:rPr>
              <a:t>findOne</a:t>
            </a:r>
            <a:endParaRPr lang="en-US" dirty="0" err="1"/>
          </a:p>
        </p:txBody>
      </p:sp>
      <p:sp>
        <p:nvSpPr>
          <p:cNvPr id="3" name="Content Placeholder 2">
            <a:extLst>
              <a:ext uri="{FF2B5EF4-FFF2-40B4-BE49-F238E27FC236}">
                <a16:creationId xmlns:a16="http://schemas.microsoft.com/office/drawing/2014/main" id="{0C7235FE-AF90-41DD-BAF3-8D9C0FCD8DC0}"/>
              </a:ext>
            </a:extLst>
          </p:cNvPr>
          <p:cNvSpPr>
            <a:spLocks noGrp="1"/>
          </p:cNvSpPr>
          <p:nvPr>
            <p:ph idx="1"/>
          </p:nvPr>
        </p:nvSpPr>
        <p:spPr/>
        <p:txBody>
          <a:bodyPr vert="horz" lIns="0" tIns="45720" rIns="0" bIns="45720" rtlCol="0" anchor="t">
            <a:normAutofit fontScale="77500" lnSpcReduction="20000"/>
          </a:bodyPr>
          <a:lstStyle/>
          <a:p>
            <a:pPr algn="just">
              <a:lnSpc>
                <a:spcPct val="120000"/>
              </a:lnSpc>
              <a:spcBef>
                <a:spcPts val="0"/>
              </a:spcBef>
              <a:spcAft>
                <a:spcPts val="0"/>
              </a:spcAft>
            </a:pPr>
            <a:r>
              <a:rPr lang="en-GB" dirty="0">
                <a:ea typeface="+mn-lt"/>
                <a:cs typeface="+mn-lt"/>
              </a:rPr>
              <a:t>Apart from the find() method, there is </a:t>
            </a:r>
            <a:r>
              <a:rPr lang="en-GB" b="1" dirty="0" err="1">
                <a:ea typeface="+mn-lt"/>
                <a:cs typeface="+mn-lt"/>
              </a:rPr>
              <a:t>findOne</a:t>
            </a:r>
            <a:r>
              <a:rPr lang="en-GB" b="1" dirty="0">
                <a:ea typeface="+mn-lt"/>
                <a:cs typeface="+mn-lt"/>
              </a:rPr>
              <a:t>()</a:t>
            </a:r>
            <a:r>
              <a:rPr lang="en-GB" dirty="0">
                <a:ea typeface="+mn-lt"/>
                <a:cs typeface="+mn-lt"/>
              </a:rPr>
              <a:t> method, that returns only one document.</a:t>
            </a:r>
            <a:endParaRPr lang="en-GB" dirty="0">
              <a:cs typeface="Calibri" panose="020F0502020204030204"/>
            </a:endParaRPr>
          </a:p>
          <a:p>
            <a:pPr>
              <a:lnSpc>
                <a:spcPct val="120000"/>
              </a:lnSpc>
              <a:spcBef>
                <a:spcPts val="0"/>
              </a:spcBef>
              <a:spcAft>
                <a:spcPts val="0"/>
              </a:spcAft>
            </a:pPr>
            <a:r>
              <a:rPr lang="en-GB" b="1" dirty="0">
                <a:solidFill>
                  <a:srgbClr val="00B050"/>
                </a:solidFill>
                <a:ea typeface="+mn-lt"/>
                <a:cs typeface="+mn-lt"/>
              </a:rPr>
              <a:t>&gt;</a:t>
            </a:r>
            <a:r>
              <a:rPr lang="en-GB" b="1" dirty="0" err="1">
                <a:solidFill>
                  <a:srgbClr val="00B050"/>
                </a:solidFill>
                <a:ea typeface="+mn-lt"/>
                <a:cs typeface="+mn-lt"/>
              </a:rPr>
              <a:t>db.COLLECTIONNAME.findOne</a:t>
            </a:r>
            <a:r>
              <a:rPr lang="en-GB" b="1" dirty="0">
                <a:solidFill>
                  <a:srgbClr val="00B050"/>
                </a:solidFill>
                <a:ea typeface="+mn-lt"/>
                <a:cs typeface="+mn-lt"/>
              </a:rPr>
              <a:t>()</a:t>
            </a:r>
            <a:r>
              <a:rPr lang="en-GB" dirty="0">
                <a:ea typeface="+mn-lt"/>
                <a:cs typeface="+mn-lt"/>
              </a:rPr>
              <a:t>
Following example retrieves the document with title MongoDB Overview.</a:t>
            </a:r>
            <a:endParaRPr lang="en-GB" dirty="0">
              <a:cs typeface="Calibri"/>
            </a:endParaRPr>
          </a:p>
          <a:p>
            <a:pPr>
              <a:lnSpc>
                <a:spcPct val="120000"/>
              </a:lnSpc>
              <a:spcBef>
                <a:spcPts val="0"/>
              </a:spcBef>
              <a:spcAft>
                <a:spcPts val="0"/>
              </a:spcAft>
            </a:pPr>
            <a:r>
              <a:rPr lang="en-GB" dirty="0">
                <a:ea typeface="+mn-lt"/>
                <a:cs typeface="+mn-lt"/>
              </a:rPr>
              <a:t>&gt;</a:t>
            </a:r>
            <a:r>
              <a:rPr lang="en-GB" dirty="0">
                <a:solidFill>
                  <a:srgbClr val="00B050"/>
                </a:solidFill>
                <a:ea typeface="+mn-lt"/>
                <a:cs typeface="+mn-lt"/>
              </a:rPr>
              <a:t> db.mycol.findOne({title: "MongoDB Overview"})
{
	"_id" : </a:t>
            </a:r>
            <a:r>
              <a:rPr lang="en-GB" dirty="0" err="1">
                <a:solidFill>
                  <a:srgbClr val="00B050"/>
                </a:solidFill>
                <a:ea typeface="+mn-lt"/>
                <a:cs typeface="+mn-lt"/>
              </a:rPr>
              <a:t>ObjectId</a:t>
            </a:r>
            <a:r>
              <a:rPr lang="en-GB" dirty="0">
                <a:solidFill>
                  <a:srgbClr val="00B050"/>
                </a:solidFill>
                <a:ea typeface="+mn-lt"/>
                <a:cs typeface="+mn-lt"/>
              </a:rPr>
              <a:t>("5dd6542170fb13eec3963bf0"),
	"title" : "MongoDB Overview",
	"description" : "MongoDB is no SQL database",
	"</a:t>
            </a:r>
            <a:r>
              <a:rPr lang="en-GB" dirty="0" err="1">
                <a:solidFill>
                  <a:srgbClr val="00B050"/>
                </a:solidFill>
                <a:ea typeface="+mn-lt"/>
                <a:cs typeface="+mn-lt"/>
              </a:rPr>
              <a:t>by":"Soum</a:t>
            </a:r>
            <a:r>
              <a:rPr lang="en-GB" dirty="0">
                <a:solidFill>
                  <a:srgbClr val="00B050"/>
                </a:solidFill>
                <a:ea typeface="+mn-lt"/>
                <a:cs typeface="+mn-lt"/>
              </a:rPr>
              <a:t>",	"tags" : [
		"</a:t>
            </a:r>
            <a:r>
              <a:rPr lang="en-GB" dirty="0" err="1">
                <a:solidFill>
                  <a:srgbClr val="00B050"/>
                </a:solidFill>
                <a:ea typeface="+mn-lt"/>
                <a:cs typeface="+mn-lt"/>
              </a:rPr>
              <a:t>mongodb</a:t>
            </a:r>
            <a:r>
              <a:rPr lang="en-GB" dirty="0">
                <a:solidFill>
                  <a:srgbClr val="00B050"/>
                </a:solidFill>
                <a:ea typeface="+mn-lt"/>
                <a:cs typeface="+mn-lt"/>
              </a:rPr>
              <a:t>",
		"database",
		"NoSQL"
	],
	"likes" : 100
}</a:t>
            </a:r>
            <a:endParaRPr lang="en-GB" dirty="0">
              <a:solidFill>
                <a:srgbClr val="00B050"/>
              </a:solidFill>
              <a:cs typeface="Calibri"/>
            </a:endParaRPr>
          </a:p>
        </p:txBody>
      </p:sp>
    </p:spTree>
    <p:extLst>
      <p:ext uri="{BB962C8B-B14F-4D97-AF65-F5344CB8AC3E}">
        <p14:creationId xmlns:p14="http://schemas.microsoft.com/office/powerpoint/2010/main" val="1864626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7C3F-0B7B-44E6-819C-E78FABBAC483}"/>
              </a:ext>
            </a:extLst>
          </p:cNvPr>
          <p:cNvSpPr>
            <a:spLocks noGrp="1"/>
          </p:cNvSpPr>
          <p:nvPr>
            <p:ph type="title"/>
          </p:nvPr>
        </p:nvSpPr>
        <p:spPr/>
        <p:txBody>
          <a:bodyPr/>
          <a:lstStyle/>
          <a:p>
            <a:r>
              <a:rPr lang="en-US" dirty="0">
                <a:latin typeface="Calibri"/>
                <a:cs typeface="Calibri"/>
              </a:rPr>
              <a:t>RDBMS Where Clause Equivalents in MongoDB</a:t>
            </a:r>
            <a:endParaRPr lang="en-US" dirty="0"/>
          </a:p>
        </p:txBody>
      </p:sp>
      <p:graphicFrame>
        <p:nvGraphicFramePr>
          <p:cNvPr id="5" name="Table 4">
            <a:extLst>
              <a:ext uri="{FF2B5EF4-FFF2-40B4-BE49-F238E27FC236}">
                <a16:creationId xmlns:a16="http://schemas.microsoft.com/office/drawing/2014/main" id="{A0C2C4E7-1EA5-49D0-8E62-8B1E405B9ECF}"/>
              </a:ext>
            </a:extLst>
          </p:cNvPr>
          <p:cNvGraphicFramePr>
            <a:graphicFrameLocks noGrp="1"/>
          </p:cNvGraphicFramePr>
          <p:nvPr>
            <p:extLst>
              <p:ext uri="{D42A27DB-BD31-4B8C-83A1-F6EECF244321}">
                <p14:modId xmlns:p14="http://schemas.microsoft.com/office/powerpoint/2010/main" val="862186007"/>
              </p:ext>
            </p:extLst>
          </p:nvPr>
        </p:nvGraphicFramePr>
        <p:xfrm>
          <a:off x="1246732" y="2091266"/>
          <a:ext cx="10298805" cy="3383280"/>
        </p:xfrm>
        <a:graphic>
          <a:graphicData uri="http://schemas.openxmlformats.org/drawingml/2006/table">
            <a:tbl>
              <a:tblPr firstRow="1" bandRow="1">
                <a:tableStyleId>{5C22544A-7EE6-4342-B048-85BDC9FD1C3A}</a:tableStyleId>
              </a:tblPr>
              <a:tblGrid>
                <a:gridCol w="2592707">
                  <a:extLst>
                    <a:ext uri="{9D8B030D-6E8A-4147-A177-3AD203B41FA5}">
                      <a16:colId xmlns:a16="http://schemas.microsoft.com/office/drawing/2014/main" val="2796069579"/>
                    </a:ext>
                  </a:extLst>
                </a:gridCol>
                <a:gridCol w="2535090">
                  <a:extLst>
                    <a:ext uri="{9D8B030D-6E8A-4147-A177-3AD203B41FA5}">
                      <a16:colId xmlns:a16="http://schemas.microsoft.com/office/drawing/2014/main" val="3263091729"/>
                    </a:ext>
                  </a:extLst>
                </a:gridCol>
                <a:gridCol w="2535090">
                  <a:extLst>
                    <a:ext uri="{9D8B030D-6E8A-4147-A177-3AD203B41FA5}">
                      <a16:colId xmlns:a16="http://schemas.microsoft.com/office/drawing/2014/main" val="23024342"/>
                    </a:ext>
                  </a:extLst>
                </a:gridCol>
                <a:gridCol w="2635918">
                  <a:extLst>
                    <a:ext uri="{9D8B030D-6E8A-4147-A177-3AD203B41FA5}">
                      <a16:colId xmlns:a16="http://schemas.microsoft.com/office/drawing/2014/main" val="1415697678"/>
                    </a:ext>
                  </a:extLst>
                </a:gridCol>
              </a:tblGrid>
              <a:tr h="0">
                <a:tc>
                  <a:txBody>
                    <a:bodyPr/>
                    <a:lstStyle/>
                    <a:p>
                      <a:pPr algn="ctr" fontAlgn="t"/>
                      <a:r>
                        <a:rPr lang="en-GB" sz="1100" dirty="0">
                          <a:effectLst/>
                        </a:rPr>
                        <a:t>Operation</a:t>
                      </a:r>
                    </a:p>
                  </a:txBody>
                  <a:tcPr marL="76200" marR="76200" marT="76200" marB="76200"/>
                </a:tc>
                <a:tc>
                  <a:txBody>
                    <a:bodyPr/>
                    <a:lstStyle/>
                    <a:p>
                      <a:pPr algn="ctr" fontAlgn="t"/>
                      <a:r>
                        <a:rPr lang="en-GB" sz="1100" dirty="0">
                          <a:effectLst/>
                        </a:rPr>
                        <a:t>Syntax</a:t>
                      </a:r>
                    </a:p>
                  </a:txBody>
                  <a:tcPr marL="76200" marR="76200" marT="76200" marB="76200"/>
                </a:tc>
                <a:tc>
                  <a:txBody>
                    <a:bodyPr/>
                    <a:lstStyle/>
                    <a:p>
                      <a:pPr algn="ctr" fontAlgn="t"/>
                      <a:r>
                        <a:rPr lang="en-GB" sz="1100" dirty="0">
                          <a:effectLst/>
                        </a:rPr>
                        <a:t>Example</a:t>
                      </a:r>
                    </a:p>
                  </a:txBody>
                  <a:tcPr marL="76200" marR="76200" marT="76200" marB="76200"/>
                </a:tc>
                <a:tc>
                  <a:txBody>
                    <a:bodyPr/>
                    <a:lstStyle/>
                    <a:p>
                      <a:pPr algn="ctr" fontAlgn="t"/>
                      <a:r>
                        <a:rPr lang="en-GB" sz="1100" dirty="0">
                          <a:effectLst/>
                        </a:rPr>
                        <a:t>RDBMS Equivalent</a:t>
                      </a:r>
                    </a:p>
                  </a:txBody>
                  <a:tcPr marL="76200" marR="76200" marT="76200" marB="76200"/>
                </a:tc>
                <a:extLst>
                  <a:ext uri="{0D108BD9-81ED-4DB2-BD59-A6C34878D82A}">
                    <a16:rowId xmlns:a16="http://schemas.microsoft.com/office/drawing/2014/main" val="3058926383"/>
                  </a:ext>
                </a:extLst>
              </a:tr>
              <a:tr h="0">
                <a:tc>
                  <a:txBody>
                    <a:bodyPr/>
                    <a:lstStyle/>
                    <a:p>
                      <a:pPr fontAlgn="t"/>
                      <a:r>
                        <a:rPr lang="en-GB" sz="1100" dirty="0">
                          <a:effectLst/>
                        </a:rPr>
                        <a:t>Equality</a:t>
                      </a:r>
                    </a:p>
                  </a:txBody>
                  <a:tcPr marL="76200" marR="76200" marT="76200" marB="76200"/>
                </a:tc>
                <a:tc>
                  <a:txBody>
                    <a:bodyPr/>
                    <a:lstStyle/>
                    <a:p>
                      <a:pPr fontAlgn="t"/>
                      <a:r>
                        <a:rPr lang="en-GB" sz="1100" dirty="0">
                          <a:effectLst/>
                        </a:rPr>
                        <a:t>{&lt;key&gt;:{$</a:t>
                      </a:r>
                      <a:r>
                        <a:rPr lang="en-GB" sz="1100" dirty="0" err="1">
                          <a:effectLst/>
                        </a:rPr>
                        <a:t>eg</a:t>
                      </a:r>
                      <a:r>
                        <a:rPr lang="en-GB" sz="1100" dirty="0">
                          <a:effectLst/>
                        </a:rPr>
                        <a:t>;&lt;value&gt;}}</a:t>
                      </a:r>
                    </a:p>
                  </a:txBody>
                  <a:tcPr marL="76200" marR="76200" marT="76200" marB="76200"/>
                </a:tc>
                <a:tc>
                  <a:txBody>
                    <a:bodyPr/>
                    <a:lstStyle/>
                    <a:p>
                      <a:pPr fontAlgn="t"/>
                      <a:r>
                        <a:rPr lang="en-GB" sz="1100" dirty="0" err="1">
                          <a:effectLst/>
                        </a:rPr>
                        <a:t>db.mycol.find</a:t>
                      </a:r>
                      <a:r>
                        <a:rPr lang="en-GB" sz="1100" dirty="0">
                          <a:effectLst/>
                        </a:rPr>
                        <a:t>({"</a:t>
                      </a:r>
                      <a:r>
                        <a:rPr lang="en-GB" sz="1100" dirty="0" err="1">
                          <a:effectLst/>
                        </a:rPr>
                        <a:t>by":"tutorials</a:t>
                      </a:r>
                      <a:r>
                        <a:rPr lang="en-GB" sz="1100" dirty="0">
                          <a:effectLst/>
                        </a:rPr>
                        <a:t> point"}).pretty()</a:t>
                      </a:r>
                    </a:p>
                  </a:txBody>
                  <a:tcPr marL="76200" marR="76200" marT="76200" marB="76200"/>
                </a:tc>
                <a:tc>
                  <a:txBody>
                    <a:bodyPr/>
                    <a:lstStyle/>
                    <a:p>
                      <a:pPr fontAlgn="t"/>
                      <a:r>
                        <a:rPr lang="en-GB" sz="1100" dirty="0">
                          <a:effectLst/>
                        </a:rPr>
                        <a:t>where by = 'tutorials point'</a:t>
                      </a:r>
                    </a:p>
                  </a:txBody>
                  <a:tcPr marL="76200" marR="76200" marT="76200" marB="76200"/>
                </a:tc>
                <a:extLst>
                  <a:ext uri="{0D108BD9-81ED-4DB2-BD59-A6C34878D82A}">
                    <a16:rowId xmlns:a16="http://schemas.microsoft.com/office/drawing/2014/main" val="1307881332"/>
                  </a:ext>
                </a:extLst>
              </a:tr>
              <a:tr h="0">
                <a:tc>
                  <a:txBody>
                    <a:bodyPr/>
                    <a:lstStyle/>
                    <a:p>
                      <a:pPr fontAlgn="t"/>
                      <a:r>
                        <a:rPr lang="en-GB" sz="1100" dirty="0">
                          <a:effectLst/>
                        </a:rPr>
                        <a:t>Less Than</a:t>
                      </a:r>
                    </a:p>
                  </a:txBody>
                  <a:tcPr marL="76200" marR="76200" marT="76200" marB="76200"/>
                </a:tc>
                <a:tc>
                  <a:txBody>
                    <a:bodyPr/>
                    <a:lstStyle/>
                    <a:p>
                      <a:pPr fontAlgn="t"/>
                      <a:r>
                        <a:rPr lang="en-GB" sz="1100" dirty="0">
                          <a:effectLst/>
                        </a:rPr>
                        <a:t>{&lt;key&gt;:{$</a:t>
                      </a:r>
                      <a:r>
                        <a:rPr lang="en-GB" sz="1100" dirty="0" err="1">
                          <a:effectLst/>
                        </a:rPr>
                        <a:t>lt</a:t>
                      </a:r>
                      <a:r>
                        <a:rPr lang="en-GB" sz="1100" dirty="0">
                          <a:effectLst/>
                        </a:rPr>
                        <a:t>:&lt;value&gt;}}</a:t>
                      </a:r>
                    </a:p>
                  </a:txBody>
                  <a:tcPr marL="76200" marR="76200" marT="76200" marB="76200"/>
                </a:tc>
                <a:tc>
                  <a:txBody>
                    <a:bodyPr/>
                    <a:lstStyle/>
                    <a:p>
                      <a:pPr fontAlgn="t"/>
                      <a:r>
                        <a:rPr lang="en-GB" sz="1100" dirty="0" err="1">
                          <a:effectLst/>
                        </a:rPr>
                        <a:t>db.mycol.find</a:t>
                      </a:r>
                      <a:r>
                        <a:rPr lang="en-GB" sz="1100" dirty="0">
                          <a:effectLst/>
                        </a:rPr>
                        <a:t>({"likes":{$lt:50}}).pretty()</a:t>
                      </a:r>
                    </a:p>
                  </a:txBody>
                  <a:tcPr marL="76200" marR="76200" marT="76200" marB="76200"/>
                </a:tc>
                <a:tc>
                  <a:txBody>
                    <a:bodyPr/>
                    <a:lstStyle/>
                    <a:p>
                      <a:pPr fontAlgn="t"/>
                      <a:r>
                        <a:rPr lang="en-GB" sz="1100" dirty="0">
                          <a:effectLst/>
                        </a:rPr>
                        <a:t>where likes &lt; 50</a:t>
                      </a:r>
                    </a:p>
                  </a:txBody>
                  <a:tcPr marL="76200" marR="76200" marT="76200" marB="76200"/>
                </a:tc>
                <a:extLst>
                  <a:ext uri="{0D108BD9-81ED-4DB2-BD59-A6C34878D82A}">
                    <a16:rowId xmlns:a16="http://schemas.microsoft.com/office/drawing/2014/main" val="3870749001"/>
                  </a:ext>
                </a:extLst>
              </a:tr>
              <a:tr h="0">
                <a:tc>
                  <a:txBody>
                    <a:bodyPr/>
                    <a:lstStyle/>
                    <a:p>
                      <a:pPr fontAlgn="t"/>
                      <a:r>
                        <a:rPr lang="en-GB" sz="1100" dirty="0">
                          <a:effectLst/>
                        </a:rPr>
                        <a:t>Less Than Equals</a:t>
                      </a:r>
                    </a:p>
                  </a:txBody>
                  <a:tcPr marL="76200" marR="76200" marT="76200" marB="76200"/>
                </a:tc>
                <a:tc>
                  <a:txBody>
                    <a:bodyPr/>
                    <a:lstStyle/>
                    <a:p>
                      <a:pPr fontAlgn="t"/>
                      <a:r>
                        <a:rPr lang="en-GB" sz="1100" dirty="0">
                          <a:effectLst/>
                        </a:rPr>
                        <a:t>{&lt;key&gt;:{$</a:t>
                      </a:r>
                      <a:r>
                        <a:rPr lang="en-GB" sz="1100" dirty="0" err="1">
                          <a:effectLst/>
                        </a:rPr>
                        <a:t>lte</a:t>
                      </a:r>
                      <a:r>
                        <a:rPr lang="en-GB" sz="1100" dirty="0">
                          <a:effectLst/>
                        </a:rPr>
                        <a:t>:&lt;value&gt;}}</a:t>
                      </a:r>
                    </a:p>
                  </a:txBody>
                  <a:tcPr marL="76200" marR="76200" marT="76200" marB="76200"/>
                </a:tc>
                <a:tc>
                  <a:txBody>
                    <a:bodyPr/>
                    <a:lstStyle/>
                    <a:p>
                      <a:pPr fontAlgn="t"/>
                      <a:r>
                        <a:rPr lang="en-GB" sz="1100" dirty="0" err="1">
                          <a:effectLst/>
                        </a:rPr>
                        <a:t>db.mycol.find</a:t>
                      </a:r>
                      <a:r>
                        <a:rPr lang="en-GB" sz="1100" dirty="0">
                          <a:effectLst/>
                        </a:rPr>
                        <a:t>({"likes":{$lte:50}}).pretty()</a:t>
                      </a:r>
                    </a:p>
                  </a:txBody>
                  <a:tcPr marL="76200" marR="76200" marT="76200" marB="76200"/>
                </a:tc>
                <a:tc>
                  <a:txBody>
                    <a:bodyPr/>
                    <a:lstStyle/>
                    <a:p>
                      <a:pPr fontAlgn="t"/>
                      <a:r>
                        <a:rPr lang="en-GB" sz="1100" dirty="0">
                          <a:effectLst/>
                        </a:rPr>
                        <a:t>where likes &lt;= 50</a:t>
                      </a:r>
                    </a:p>
                  </a:txBody>
                  <a:tcPr marL="76200" marR="76200" marT="76200" marB="76200"/>
                </a:tc>
                <a:extLst>
                  <a:ext uri="{0D108BD9-81ED-4DB2-BD59-A6C34878D82A}">
                    <a16:rowId xmlns:a16="http://schemas.microsoft.com/office/drawing/2014/main" val="2713336247"/>
                  </a:ext>
                </a:extLst>
              </a:tr>
              <a:tr h="0">
                <a:tc>
                  <a:txBody>
                    <a:bodyPr/>
                    <a:lstStyle/>
                    <a:p>
                      <a:pPr fontAlgn="t"/>
                      <a:r>
                        <a:rPr lang="en-GB" sz="1100" dirty="0">
                          <a:effectLst/>
                        </a:rPr>
                        <a:t>Greater Than</a:t>
                      </a:r>
                    </a:p>
                  </a:txBody>
                  <a:tcPr marL="76200" marR="76200" marT="76200" marB="76200"/>
                </a:tc>
                <a:tc>
                  <a:txBody>
                    <a:bodyPr/>
                    <a:lstStyle/>
                    <a:p>
                      <a:pPr fontAlgn="t"/>
                      <a:r>
                        <a:rPr lang="en-GB" sz="1100" dirty="0">
                          <a:effectLst/>
                        </a:rPr>
                        <a:t>{&lt;key&gt;:{$</a:t>
                      </a:r>
                      <a:r>
                        <a:rPr lang="en-GB" sz="1100" dirty="0" err="1">
                          <a:effectLst/>
                        </a:rPr>
                        <a:t>gt</a:t>
                      </a:r>
                      <a:r>
                        <a:rPr lang="en-GB" sz="1100" dirty="0">
                          <a:effectLst/>
                        </a:rPr>
                        <a:t>:&lt;value&gt;}}</a:t>
                      </a:r>
                    </a:p>
                  </a:txBody>
                  <a:tcPr marL="76200" marR="76200" marT="76200" marB="76200"/>
                </a:tc>
                <a:tc>
                  <a:txBody>
                    <a:bodyPr/>
                    <a:lstStyle/>
                    <a:p>
                      <a:pPr fontAlgn="t"/>
                      <a:r>
                        <a:rPr lang="en-GB" sz="1100" dirty="0" err="1">
                          <a:effectLst/>
                        </a:rPr>
                        <a:t>db.mycol.find</a:t>
                      </a:r>
                      <a:r>
                        <a:rPr lang="en-GB" sz="1100" dirty="0">
                          <a:effectLst/>
                        </a:rPr>
                        <a:t>({"likes":{$gt:50}}).pretty()</a:t>
                      </a:r>
                    </a:p>
                  </a:txBody>
                  <a:tcPr marL="76200" marR="76200" marT="76200" marB="76200"/>
                </a:tc>
                <a:tc>
                  <a:txBody>
                    <a:bodyPr/>
                    <a:lstStyle/>
                    <a:p>
                      <a:pPr fontAlgn="t"/>
                      <a:r>
                        <a:rPr lang="en-GB" sz="1100" dirty="0">
                          <a:effectLst/>
                        </a:rPr>
                        <a:t>where likes &gt; 50</a:t>
                      </a:r>
                    </a:p>
                  </a:txBody>
                  <a:tcPr marL="76200" marR="76200" marT="76200" marB="76200"/>
                </a:tc>
                <a:extLst>
                  <a:ext uri="{0D108BD9-81ED-4DB2-BD59-A6C34878D82A}">
                    <a16:rowId xmlns:a16="http://schemas.microsoft.com/office/drawing/2014/main" val="2852640704"/>
                  </a:ext>
                </a:extLst>
              </a:tr>
              <a:tr h="0">
                <a:tc>
                  <a:txBody>
                    <a:bodyPr/>
                    <a:lstStyle/>
                    <a:p>
                      <a:pPr fontAlgn="t"/>
                      <a:r>
                        <a:rPr lang="en-GB" sz="1100" dirty="0">
                          <a:effectLst/>
                        </a:rPr>
                        <a:t>Greater Than Equals</a:t>
                      </a:r>
                    </a:p>
                  </a:txBody>
                  <a:tcPr marL="76200" marR="76200" marT="76200" marB="76200"/>
                </a:tc>
                <a:tc>
                  <a:txBody>
                    <a:bodyPr/>
                    <a:lstStyle/>
                    <a:p>
                      <a:pPr fontAlgn="t"/>
                      <a:r>
                        <a:rPr lang="en-GB" sz="1100" dirty="0">
                          <a:effectLst/>
                        </a:rPr>
                        <a:t>{&lt;key&gt;:{$</a:t>
                      </a:r>
                      <a:r>
                        <a:rPr lang="en-GB" sz="1100" err="1">
                          <a:effectLst/>
                        </a:rPr>
                        <a:t>gte</a:t>
                      </a:r>
                      <a:r>
                        <a:rPr lang="en-GB" sz="1100" dirty="0">
                          <a:effectLst/>
                        </a:rPr>
                        <a:t>:&lt;value&gt;}}</a:t>
                      </a:r>
                    </a:p>
                  </a:txBody>
                  <a:tcPr marL="76200" marR="76200" marT="76200" marB="76200"/>
                </a:tc>
                <a:tc>
                  <a:txBody>
                    <a:bodyPr/>
                    <a:lstStyle/>
                    <a:p>
                      <a:pPr fontAlgn="t"/>
                      <a:r>
                        <a:rPr lang="en-GB" sz="1100" err="1">
                          <a:effectLst/>
                        </a:rPr>
                        <a:t>db.mycol.find</a:t>
                      </a:r>
                      <a:r>
                        <a:rPr lang="en-GB" sz="1100" dirty="0">
                          <a:effectLst/>
                        </a:rPr>
                        <a:t>({"likes":{$gte:50}}).pretty()</a:t>
                      </a:r>
                    </a:p>
                  </a:txBody>
                  <a:tcPr marL="76200" marR="76200" marT="76200" marB="76200"/>
                </a:tc>
                <a:tc>
                  <a:txBody>
                    <a:bodyPr/>
                    <a:lstStyle/>
                    <a:p>
                      <a:pPr fontAlgn="t"/>
                      <a:r>
                        <a:rPr lang="en-GB" sz="1100" dirty="0">
                          <a:effectLst/>
                        </a:rPr>
                        <a:t>where likes &gt;= 50</a:t>
                      </a:r>
                    </a:p>
                  </a:txBody>
                  <a:tcPr marL="76200" marR="76200" marT="76200" marB="76200"/>
                </a:tc>
                <a:extLst>
                  <a:ext uri="{0D108BD9-81ED-4DB2-BD59-A6C34878D82A}">
                    <a16:rowId xmlns:a16="http://schemas.microsoft.com/office/drawing/2014/main" val="943519860"/>
                  </a:ext>
                </a:extLst>
              </a:tr>
              <a:tr h="0">
                <a:tc>
                  <a:txBody>
                    <a:bodyPr/>
                    <a:lstStyle/>
                    <a:p>
                      <a:pPr fontAlgn="t"/>
                      <a:r>
                        <a:rPr lang="en-GB" sz="1100" dirty="0">
                          <a:effectLst/>
                        </a:rPr>
                        <a:t>Not Equals</a:t>
                      </a:r>
                    </a:p>
                  </a:txBody>
                  <a:tcPr marL="76200" marR="76200" marT="76200" marB="76200"/>
                </a:tc>
                <a:tc>
                  <a:txBody>
                    <a:bodyPr/>
                    <a:lstStyle/>
                    <a:p>
                      <a:pPr fontAlgn="t"/>
                      <a:r>
                        <a:rPr lang="en-GB" sz="1100" dirty="0">
                          <a:effectLst/>
                        </a:rPr>
                        <a:t>{&lt;key&gt;:{$ne:&lt;value&gt;}}</a:t>
                      </a:r>
                    </a:p>
                  </a:txBody>
                  <a:tcPr marL="76200" marR="76200" marT="76200" marB="76200"/>
                </a:tc>
                <a:tc>
                  <a:txBody>
                    <a:bodyPr/>
                    <a:lstStyle/>
                    <a:p>
                      <a:pPr fontAlgn="t"/>
                      <a:r>
                        <a:rPr lang="en-GB" sz="1100" err="1">
                          <a:effectLst/>
                        </a:rPr>
                        <a:t>db.mycol.find</a:t>
                      </a:r>
                      <a:r>
                        <a:rPr lang="en-GB" sz="1100" dirty="0">
                          <a:effectLst/>
                        </a:rPr>
                        <a:t>({"likes":{$ne:50}}).pretty()</a:t>
                      </a:r>
                    </a:p>
                  </a:txBody>
                  <a:tcPr marL="76200" marR="76200" marT="76200" marB="76200"/>
                </a:tc>
                <a:tc>
                  <a:txBody>
                    <a:bodyPr/>
                    <a:lstStyle/>
                    <a:p>
                      <a:pPr fontAlgn="t"/>
                      <a:r>
                        <a:rPr lang="en-GB" sz="1100" dirty="0">
                          <a:effectLst/>
                        </a:rPr>
                        <a:t>where likes != 50</a:t>
                      </a:r>
                    </a:p>
                  </a:txBody>
                  <a:tcPr marL="76200" marR="76200" marT="76200" marB="76200"/>
                </a:tc>
                <a:extLst>
                  <a:ext uri="{0D108BD9-81ED-4DB2-BD59-A6C34878D82A}">
                    <a16:rowId xmlns:a16="http://schemas.microsoft.com/office/drawing/2014/main" val="469369109"/>
                  </a:ext>
                </a:extLst>
              </a:tr>
              <a:tr h="0">
                <a:tc>
                  <a:txBody>
                    <a:bodyPr/>
                    <a:lstStyle/>
                    <a:p>
                      <a:pPr fontAlgn="t"/>
                      <a:r>
                        <a:rPr lang="en-GB" sz="1100" dirty="0">
                          <a:effectLst/>
                        </a:rPr>
                        <a:t>Values in an array</a:t>
                      </a:r>
                    </a:p>
                  </a:txBody>
                  <a:tcPr marL="76200" marR="76200" marT="76200" marB="76200"/>
                </a:tc>
                <a:tc>
                  <a:txBody>
                    <a:bodyPr/>
                    <a:lstStyle/>
                    <a:p>
                      <a:pPr fontAlgn="t"/>
                      <a:r>
                        <a:rPr lang="en-GB" sz="1100" dirty="0">
                          <a:effectLst/>
                        </a:rPr>
                        <a:t>{&lt;key&gt;:{$in:[&lt;value1&gt;, &lt;value2&gt;,……&lt;</a:t>
                      </a:r>
                      <a:r>
                        <a:rPr lang="en-GB" sz="1100" err="1">
                          <a:effectLst/>
                        </a:rPr>
                        <a:t>valueN</a:t>
                      </a:r>
                      <a:r>
                        <a:rPr lang="en-GB" sz="1100" dirty="0">
                          <a:effectLst/>
                        </a:rPr>
                        <a:t>&gt;]}}</a:t>
                      </a:r>
                    </a:p>
                  </a:txBody>
                  <a:tcPr marL="76200" marR="76200" marT="76200" marB="76200"/>
                </a:tc>
                <a:tc>
                  <a:txBody>
                    <a:bodyPr/>
                    <a:lstStyle/>
                    <a:p>
                      <a:pPr fontAlgn="t"/>
                      <a:r>
                        <a:rPr lang="en-GB" sz="1100" err="1">
                          <a:effectLst/>
                        </a:rPr>
                        <a:t>db.mycol.find</a:t>
                      </a:r>
                      <a:r>
                        <a:rPr lang="en-GB" sz="1100" dirty="0">
                          <a:effectLst/>
                        </a:rPr>
                        <a:t>({"name":{$in:["Raj", "Ram", "Raghu"]}}).pretty()</a:t>
                      </a:r>
                    </a:p>
                  </a:txBody>
                  <a:tcPr marL="76200" marR="76200" marT="76200" marB="76200"/>
                </a:tc>
                <a:tc>
                  <a:txBody>
                    <a:bodyPr/>
                    <a:lstStyle/>
                    <a:p>
                      <a:pPr fontAlgn="t"/>
                      <a:r>
                        <a:rPr lang="en-GB" sz="1100" dirty="0">
                          <a:effectLst/>
                        </a:rPr>
                        <a:t>Where name matches any of the value in :["Raj", "Ram", "Raghu"]</a:t>
                      </a:r>
                    </a:p>
                  </a:txBody>
                  <a:tcPr marL="76200" marR="76200" marT="76200" marB="76200"/>
                </a:tc>
                <a:extLst>
                  <a:ext uri="{0D108BD9-81ED-4DB2-BD59-A6C34878D82A}">
                    <a16:rowId xmlns:a16="http://schemas.microsoft.com/office/drawing/2014/main" val="4096737880"/>
                  </a:ext>
                </a:extLst>
              </a:tr>
              <a:tr h="0">
                <a:tc>
                  <a:txBody>
                    <a:bodyPr/>
                    <a:lstStyle/>
                    <a:p>
                      <a:pPr fontAlgn="t"/>
                      <a:r>
                        <a:rPr lang="en-GB" sz="1100" dirty="0">
                          <a:effectLst/>
                        </a:rPr>
                        <a:t>Values not in an array</a:t>
                      </a:r>
                    </a:p>
                  </a:txBody>
                  <a:tcPr marL="76200" marR="76200" marT="76200" marB="76200"/>
                </a:tc>
                <a:tc>
                  <a:txBody>
                    <a:bodyPr/>
                    <a:lstStyle/>
                    <a:p>
                      <a:pPr fontAlgn="t"/>
                      <a:r>
                        <a:rPr lang="en-GB" sz="1100" dirty="0">
                          <a:effectLst/>
                        </a:rPr>
                        <a:t>{&lt;key&gt;:{$</a:t>
                      </a:r>
                      <a:r>
                        <a:rPr lang="en-GB" sz="1100" err="1">
                          <a:effectLst/>
                        </a:rPr>
                        <a:t>nin</a:t>
                      </a:r>
                      <a:r>
                        <a:rPr lang="en-GB" sz="1100" dirty="0">
                          <a:effectLst/>
                        </a:rPr>
                        <a:t>:&lt;value&gt;}}</a:t>
                      </a:r>
                    </a:p>
                  </a:txBody>
                  <a:tcPr marL="76200" marR="76200" marT="76200" marB="76200"/>
                </a:tc>
                <a:tc>
                  <a:txBody>
                    <a:bodyPr/>
                    <a:lstStyle/>
                    <a:p>
                      <a:pPr fontAlgn="t"/>
                      <a:r>
                        <a:rPr lang="en-GB" sz="1100" err="1">
                          <a:effectLst/>
                        </a:rPr>
                        <a:t>db.mycol.find</a:t>
                      </a:r>
                      <a:r>
                        <a:rPr lang="en-GB" sz="1100" dirty="0">
                          <a:effectLst/>
                        </a:rPr>
                        <a:t>({"name":{$</a:t>
                      </a:r>
                      <a:r>
                        <a:rPr lang="en-GB" sz="1100" err="1">
                          <a:effectLst/>
                        </a:rPr>
                        <a:t>nin</a:t>
                      </a:r>
                      <a:r>
                        <a:rPr lang="en-GB" sz="1100" dirty="0">
                          <a:effectLst/>
                        </a:rPr>
                        <a:t>:["Ramu", "Raghav"]}}).pretty()</a:t>
                      </a:r>
                    </a:p>
                  </a:txBody>
                  <a:tcPr marL="76200" marR="76200" marT="76200" marB="76200"/>
                </a:tc>
                <a:tc>
                  <a:txBody>
                    <a:bodyPr/>
                    <a:lstStyle/>
                    <a:p>
                      <a:pPr fontAlgn="t"/>
                      <a:r>
                        <a:rPr lang="en-GB" sz="1100" dirty="0">
                          <a:effectLst/>
                        </a:rPr>
                        <a:t>Where name values is not in the array :["Ramu", "Raghav"] or, doesn’t exist at all</a:t>
                      </a:r>
                    </a:p>
                  </a:txBody>
                  <a:tcPr marL="76200" marR="76200" marT="76200" marB="76200"/>
                </a:tc>
                <a:extLst>
                  <a:ext uri="{0D108BD9-81ED-4DB2-BD59-A6C34878D82A}">
                    <a16:rowId xmlns:a16="http://schemas.microsoft.com/office/drawing/2014/main" val="1355091907"/>
                  </a:ext>
                </a:extLst>
              </a:tr>
            </a:tbl>
          </a:graphicData>
        </a:graphic>
      </p:graphicFrame>
    </p:spTree>
    <p:extLst>
      <p:ext uri="{BB962C8B-B14F-4D97-AF65-F5344CB8AC3E}">
        <p14:creationId xmlns:p14="http://schemas.microsoft.com/office/powerpoint/2010/main" val="25316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5BCD-F2F6-439F-BA4D-D545AEBB875A}"/>
              </a:ext>
            </a:extLst>
          </p:cNvPr>
          <p:cNvSpPr>
            <a:spLocks noGrp="1"/>
          </p:cNvSpPr>
          <p:nvPr>
            <p:ph type="title"/>
          </p:nvPr>
        </p:nvSpPr>
        <p:spPr/>
        <p:txBody>
          <a:bodyPr/>
          <a:lstStyle/>
          <a:p>
            <a:r>
              <a:rPr lang="en-GB" dirty="0">
                <a:cs typeface="Calibri Light"/>
              </a:rPr>
              <a:t>AND Clause</a:t>
            </a:r>
            <a:endParaRPr lang="en-GB" dirty="0"/>
          </a:p>
        </p:txBody>
      </p:sp>
      <p:sp>
        <p:nvSpPr>
          <p:cNvPr id="3" name="Content Placeholder 2">
            <a:extLst>
              <a:ext uri="{FF2B5EF4-FFF2-40B4-BE49-F238E27FC236}">
                <a16:creationId xmlns:a16="http://schemas.microsoft.com/office/drawing/2014/main" id="{97BF585F-25D0-4B83-8985-8173783C4E18}"/>
              </a:ext>
            </a:extLst>
          </p:cNvPr>
          <p:cNvSpPr>
            <a:spLocks noGrp="1"/>
          </p:cNvSpPr>
          <p:nvPr>
            <p:ph idx="1"/>
          </p:nvPr>
        </p:nvSpPr>
        <p:spPr/>
        <p:txBody>
          <a:bodyPr vert="horz" lIns="0" tIns="45720" rIns="0" bIns="45720" rtlCol="0" anchor="t">
            <a:normAutofit fontScale="92500" lnSpcReduction="20000"/>
          </a:bodyPr>
          <a:lstStyle/>
          <a:p>
            <a:pPr algn="just"/>
            <a:r>
              <a:rPr lang="en-GB" dirty="0">
                <a:ea typeface="+mn-lt"/>
                <a:cs typeface="+mn-lt"/>
              </a:rPr>
              <a:t>To query documents based on the AND condition, you need to use $and keyword. Following is the basic syntax of AND −</a:t>
            </a:r>
            <a:endParaRPr lang="en-GB" dirty="0"/>
          </a:p>
          <a:p>
            <a:r>
              <a:rPr lang="en-GB" b="1" dirty="0">
                <a:solidFill>
                  <a:srgbClr val="00B050"/>
                </a:solidFill>
                <a:ea typeface="+mn-lt"/>
                <a:cs typeface="+mn-lt"/>
              </a:rPr>
              <a:t>&gt;</a:t>
            </a:r>
            <a:r>
              <a:rPr lang="en-GB" b="1" dirty="0" err="1">
                <a:solidFill>
                  <a:srgbClr val="00B050"/>
                </a:solidFill>
                <a:ea typeface="+mn-lt"/>
                <a:cs typeface="+mn-lt"/>
              </a:rPr>
              <a:t>db.mycol.find</a:t>
            </a:r>
            <a:r>
              <a:rPr lang="en-GB" b="1" dirty="0">
                <a:solidFill>
                  <a:srgbClr val="00B050"/>
                </a:solidFill>
                <a:ea typeface="+mn-lt"/>
                <a:cs typeface="+mn-lt"/>
              </a:rPr>
              <a:t>({ $and: [ {&lt;key1&gt;:&lt;value1&gt;}, { &lt;key2&gt;:&lt;value2&gt;} ] })</a:t>
            </a:r>
            <a:r>
              <a:rPr lang="en-GB" dirty="0">
                <a:ea typeface="+mn-lt"/>
                <a:cs typeface="+mn-lt"/>
              </a:rPr>
              <a:t>
</a:t>
            </a:r>
            <a:endParaRPr lang="en-GB">
              <a:cs typeface="Calibri" panose="020F0502020204030204"/>
            </a:endParaRPr>
          </a:p>
          <a:p>
            <a:pPr algn="just"/>
            <a:r>
              <a:rPr lang="en-GB" dirty="0">
                <a:ea typeface="+mn-lt"/>
                <a:cs typeface="+mn-lt"/>
              </a:rPr>
              <a:t>Following example will show all the tutorials written by 'Soum' and whose title is 'MongoDB Overview'.</a:t>
            </a:r>
            <a:endParaRPr lang="en-GB" dirty="0"/>
          </a:p>
          <a:p>
            <a:r>
              <a:rPr lang="en-GB" b="1" dirty="0">
                <a:solidFill>
                  <a:srgbClr val="00B050"/>
                </a:solidFill>
                <a:ea typeface="+mn-lt"/>
                <a:cs typeface="+mn-lt"/>
              </a:rPr>
              <a:t>&gt; </a:t>
            </a:r>
            <a:r>
              <a:rPr lang="en-GB" b="1" dirty="0" err="1">
                <a:solidFill>
                  <a:srgbClr val="00B050"/>
                </a:solidFill>
                <a:ea typeface="+mn-lt"/>
                <a:cs typeface="+mn-lt"/>
              </a:rPr>
              <a:t>db.mycol.find</a:t>
            </a:r>
            <a:r>
              <a:rPr lang="en-GB" b="1" dirty="0">
                <a:solidFill>
                  <a:srgbClr val="00B050"/>
                </a:solidFill>
                <a:ea typeface="+mn-lt"/>
                <a:cs typeface="+mn-lt"/>
              </a:rPr>
              <a:t>({$and:[{"</a:t>
            </a:r>
            <a:r>
              <a:rPr lang="en-GB" b="1" dirty="0" err="1">
                <a:solidFill>
                  <a:srgbClr val="00B050"/>
                </a:solidFill>
                <a:ea typeface="+mn-lt"/>
                <a:cs typeface="+mn-lt"/>
              </a:rPr>
              <a:t>by":"Soum</a:t>
            </a:r>
            <a:r>
              <a:rPr lang="en-GB" b="1" dirty="0">
                <a:solidFill>
                  <a:srgbClr val="00B050"/>
                </a:solidFill>
                <a:ea typeface="+mn-lt"/>
                <a:cs typeface="+mn-lt"/>
              </a:rPr>
              <a:t>"},{"title": "MongoDB Overview"}]}).pretty()</a:t>
            </a:r>
            <a:r>
              <a:rPr lang="en-GB" dirty="0">
                <a:ea typeface="+mn-lt"/>
                <a:cs typeface="+mn-lt"/>
              </a:rPr>
              <a:t>
</a:t>
            </a:r>
          </a:p>
          <a:p>
            <a:r>
              <a:rPr lang="en-GB" dirty="0">
                <a:ea typeface="+mn-lt"/>
                <a:cs typeface="+mn-lt"/>
              </a:rPr>
              <a:t>For the above given example, equivalent where clause will be </a:t>
            </a:r>
            <a:r>
              <a:rPr lang="en-GB" b="1" dirty="0">
                <a:ea typeface="+mn-lt"/>
                <a:cs typeface="+mn-lt"/>
              </a:rPr>
              <a:t>' where by = 'Soum' AND title = 'MongoDB Overview' '</a:t>
            </a:r>
            <a:r>
              <a:rPr lang="en-GB" dirty="0">
                <a:ea typeface="+mn-lt"/>
                <a:cs typeface="+mn-lt"/>
              </a:rPr>
              <a:t>. You can pass any number of key, value pairs in find clause.</a:t>
            </a:r>
            <a:endParaRPr lang="en-GB">
              <a:cs typeface="Calibri"/>
            </a:endParaRPr>
          </a:p>
          <a:p>
            <a:endParaRPr lang="en-GB" dirty="0">
              <a:cs typeface="Calibri"/>
            </a:endParaRPr>
          </a:p>
        </p:txBody>
      </p:sp>
    </p:spTree>
    <p:extLst>
      <p:ext uri="{BB962C8B-B14F-4D97-AF65-F5344CB8AC3E}">
        <p14:creationId xmlns:p14="http://schemas.microsoft.com/office/powerpoint/2010/main" val="1360658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5610-1E6E-4D48-9D36-492C18BFAC43}"/>
              </a:ext>
            </a:extLst>
          </p:cNvPr>
          <p:cNvSpPr>
            <a:spLocks noGrp="1"/>
          </p:cNvSpPr>
          <p:nvPr>
            <p:ph type="title"/>
          </p:nvPr>
        </p:nvSpPr>
        <p:spPr/>
        <p:txBody>
          <a:bodyPr/>
          <a:lstStyle/>
          <a:p>
            <a:r>
              <a:rPr lang="en-GB" dirty="0">
                <a:cs typeface="Calibri Light"/>
              </a:rPr>
              <a:t>OR Clause</a:t>
            </a:r>
            <a:endParaRPr lang="en-GB" dirty="0"/>
          </a:p>
        </p:txBody>
      </p:sp>
      <p:sp>
        <p:nvSpPr>
          <p:cNvPr id="3" name="Content Placeholder 2">
            <a:extLst>
              <a:ext uri="{FF2B5EF4-FFF2-40B4-BE49-F238E27FC236}">
                <a16:creationId xmlns:a16="http://schemas.microsoft.com/office/drawing/2014/main" id="{9E540040-DA77-4B90-BF4F-6E8AB6FF42AD}"/>
              </a:ext>
            </a:extLst>
          </p:cNvPr>
          <p:cNvSpPr>
            <a:spLocks noGrp="1"/>
          </p:cNvSpPr>
          <p:nvPr>
            <p:ph idx="1"/>
          </p:nvPr>
        </p:nvSpPr>
        <p:spPr/>
        <p:txBody>
          <a:bodyPr vert="horz" lIns="0" tIns="45720" rIns="0" bIns="45720" rtlCol="0" anchor="t">
            <a:normAutofit fontScale="85000" lnSpcReduction="20000"/>
          </a:bodyPr>
          <a:lstStyle/>
          <a:p>
            <a:pPr algn="just">
              <a:lnSpc>
                <a:spcPct val="120000"/>
              </a:lnSpc>
              <a:spcBef>
                <a:spcPts val="0"/>
              </a:spcBef>
              <a:spcAft>
                <a:spcPts val="0"/>
              </a:spcAft>
            </a:pPr>
            <a:r>
              <a:rPr lang="en-GB" dirty="0">
                <a:ea typeface="+mn-lt"/>
                <a:cs typeface="+mn-lt"/>
              </a:rPr>
              <a:t>To query documents based on the OR condition, you need to use </a:t>
            </a:r>
            <a:r>
              <a:rPr lang="en-GB" b="1" dirty="0">
                <a:ea typeface="+mn-lt"/>
                <a:cs typeface="+mn-lt"/>
              </a:rPr>
              <a:t>$or</a:t>
            </a:r>
            <a:r>
              <a:rPr lang="en-GB" dirty="0">
                <a:ea typeface="+mn-lt"/>
                <a:cs typeface="+mn-lt"/>
              </a:rPr>
              <a:t> keyword. Following is the basic syntax of </a:t>
            </a:r>
            <a:r>
              <a:rPr lang="en-GB" b="1" dirty="0">
                <a:ea typeface="+mn-lt"/>
                <a:cs typeface="+mn-lt"/>
              </a:rPr>
              <a:t>OR</a:t>
            </a:r>
            <a:r>
              <a:rPr lang="en-GB" dirty="0">
                <a:ea typeface="+mn-lt"/>
                <a:cs typeface="+mn-lt"/>
              </a:rPr>
              <a:t> −</a:t>
            </a:r>
            <a:endParaRPr lang="en-GB">
              <a:cs typeface="Calibri" panose="020F0502020204030204"/>
            </a:endParaRPr>
          </a:p>
          <a:p>
            <a:pPr>
              <a:lnSpc>
                <a:spcPct val="120000"/>
              </a:lnSpc>
              <a:spcBef>
                <a:spcPts val="0"/>
              </a:spcBef>
              <a:spcAft>
                <a:spcPts val="0"/>
              </a:spcAft>
            </a:pPr>
            <a:r>
              <a:rPr lang="en-GB" b="1" dirty="0">
                <a:solidFill>
                  <a:srgbClr val="00B050"/>
                </a:solidFill>
                <a:ea typeface="+mn-lt"/>
                <a:cs typeface="+mn-lt"/>
              </a:rPr>
              <a:t>&gt;db.mycol.find(
   {
      $or: [
         {key1: value1}, {key2:value2}
      ]
   }
).pretty()</a:t>
            </a:r>
            <a:r>
              <a:rPr lang="en-GB" dirty="0">
                <a:ea typeface="+mn-lt"/>
                <a:cs typeface="+mn-lt"/>
              </a:rPr>
              <a:t>
</a:t>
            </a:r>
            <a:endParaRPr lang="en-GB" dirty="0">
              <a:cs typeface="Calibri" panose="020F0502020204030204"/>
            </a:endParaRPr>
          </a:p>
          <a:p>
            <a:pPr algn="just">
              <a:lnSpc>
                <a:spcPct val="120000"/>
              </a:lnSpc>
              <a:spcBef>
                <a:spcPts val="0"/>
              </a:spcBef>
              <a:spcAft>
                <a:spcPts val="0"/>
              </a:spcAft>
            </a:pPr>
            <a:r>
              <a:rPr lang="en-GB" dirty="0">
                <a:ea typeface="+mn-lt"/>
                <a:cs typeface="+mn-lt"/>
              </a:rPr>
              <a:t>Following example will show all the tutorials written by 'Soum' or whose title is 'MongoDB Overview'.</a:t>
            </a:r>
            <a:endParaRPr lang="en-GB">
              <a:cs typeface="Calibri" panose="020F0502020204030204"/>
            </a:endParaRPr>
          </a:p>
          <a:p>
            <a:pPr>
              <a:lnSpc>
                <a:spcPct val="120000"/>
              </a:lnSpc>
              <a:spcBef>
                <a:spcPts val="0"/>
              </a:spcBef>
              <a:spcAft>
                <a:spcPts val="0"/>
              </a:spcAft>
            </a:pPr>
            <a:r>
              <a:rPr lang="en-GB" b="1" dirty="0">
                <a:solidFill>
                  <a:srgbClr val="00B050"/>
                </a:solidFill>
                <a:ea typeface="+mn-lt"/>
                <a:cs typeface="+mn-lt"/>
              </a:rPr>
              <a:t>&gt;</a:t>
            </a:r>
            <a:r>
              <a:rPr lang="en-GB" b="1" dirty="0" err="1">
                <a:solidFill>
                  <a:srgbClr val="00B050"/>
                </a:solidFill>
                <a:ea typeface="+mn-lt"/>
                <a:cs typeface="+mn-lt"/>
              </a:rPr>
              <a:t>db.mycol.find</a:t>
            </a:r>
            <a:r>
              <a:rPr lang="en-GB" b="1" dirty="0">
                <a:solidFill>
                  <a:srgbClr val="00B050"/>
                </a:solidFill>
                <a:ea typeface="+mn-lt"/>
                <a:cs typeface="+mn-lt"/>
              </a:rPr>
              <a:t>({$or:[{"</a:t>
            </a:r>
            <a:r>
              <a:rPr lang="en-GB" b="1" dirty="0" err="1">
                <a:solidFill>
                  <a:srgbClr val="00B050"/>
                </a:solidFill>
                <a:ea typeface="+mn-lt"/>
                <a:cs typeface="+mn-lt"/>
              </a:rPr>
              <a:t>by":"Soum</a:t>
            </a:r>
            <a:r>
              <a:rPr lang="en-GB" b="1" dirty="0">
                <a:solidFill>
                  <a:srgbClr val="00B050"/>
                </a:solidFill>
                <a:ea typeface="+mn-lt"/>
                <a:cs typeface="+mn-lt"/>
              </a:rPr>
              <a:t>"},{"title": "MongoDB Overview"}]}).pretty()</a:t>
            </a:r>
            <a:r>
              <a:rPr lang="en-GB" dirty="0">
                <a:ea typeface="+mn-lt"/>
                <a:cs typeface="+mn-lt"/>
              </a:rPr>
              <a:t>
</a:t>
            </a:r>
            <a:br>
              <a:rPr lang="en-GB" dirty="0">
                <a:ea typeface="+mn-lt"/>
                <a:cs typeface="+mn-lt"/>
              </a:rPr>
            </a:br>
            <a:endParaRPr lang="en-GB" dirty="0">
              <a:ea typeface="+mn-lt"/>
              <a:cs typeface="+mn-lt"/>
            </a:endParaRPr>
          </a:p>
        </p:txBody>
      </p:sp>
    </p:spTree>
    <p:extLst>
      <p:ext uri="{BB962C8B-B14F-4D97-AF65-F5344CB8AC3E}">
        <p14:creationId xmlns:p14="http://schemas.microsoft.com/office/powerpoint/2010/main" val="3731099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F468-A72B-4465-9DC6-3EDB0D4C0A21}"/>
              </a:ext>
            </a:extLst>
          </p:cNvPr>
          <p:cNvSpPr>
            <a:spLocks noGrp="1"/>
          </p:cNvSpPr>
          <p:nvPr>
            <p:ph type="title"/>
          </p:nvPr>
        </p:nvSpPr>
        <p:spPr/>
        <p:txBody>
          <a:bodyPr/>
          <a:lstStyle/>
          <a:p>
            <a:r>
              <a:rPr lang="en-GB" dirty="0">
                <a:ea typeface="+mj-lt"/>
                <a:cs typeface="+mj-lt"/>
              </a:rPr>
              <a:t>NOR Clause</a:t>
            </a:r>
            <a:endParaRPr lang="en-US" dirty="0"/>
          </a:p>
        </p:txBody>
      </p:sp>
      <p:sp>
        <p:nvSpPr>
          <p:cNvPr id="3" name="Content Placeholder 2">
            <a:extLst>
              <a:ext uri="{FF2B5EF4-FFF2-40B4-BE49-F238E27FC236}">
                <a16:creationId xmlns:a16="http://schemas.microsoft.com/office/drawing/2014/main" id="{EC9F32B9-DB9C-4ABE-8EFD-2DBE3E15FBA9}"/>
              </a:ext>
            </a:extLst>
          </p:cNvPr>
          <p:cNvSpPr>
            <a:spLocks noGrp="1"/>
          </p:cNvSpPr>
          <p:nvPr>
            <p:ph idx="1"/>
          </p:nvPr>
        </p:nvSpPr>
        <p:spPr/>
        <p:txBody>
          <a:bodyPr vert="horz" lIns="0" tIns="45720" rIns="0" bIns="45720" rtlCol="0" anchor="t">
            <a:normAutofit fontScale="62500" lnSpcReduction="20000"/>
          </a:bodyPr>
          <a:lstStyle/>
          <a:p>
            <a:pPr marL="0" indent="0" algn="just">
              <a:lnSpc>
                <a:spcPct val="120000"/>
              </a:lnSpc>
              <a:spcBef>
                <a:spcPts val="0"/>
              </a:spcBef>
              <a:spcAft>
                <a:spcPts val="0"/>
              </a:spcAft>
              <a:buNone/>
            </a:pPr>
            <a:r>
              <a:rPr lang="en-GB" dirty="0">
                <a:ea typeface="+mn-lt"/>
                <a:cs typeface="+mn-lt"/>
              </a:rPr>
              <a:t>To query documents based on the NOR condition, you need to use $not keyword. Following is the basic syntax of </a:t>
            </a:r>
            <a:r>
              <a:rPr lang="en-GB" b="1" dirty="0">
                <a:ea typeface="+mn-lt"/>
                <a:cs typeface="+mn-lt"/>
              </a:rPr>
              <a:t>NOR</a:t>
            </a:r>
            <a:r>
              <a:rPr lang="en-GB" dirty="0">
                <a:ea typeface="+mn-lt"/>
                <a:cs typeface="+mn-lt"/>
              </a:rPr>
              <a:t> −</a:t>
            </a:r>
            <a:endParaRPr lang="en-GB" dirty="0">
              <a:cs typeface="Calibri" panose="020F0502020204030204"/>
            </a:endParaRPr>
          </a:p>
          <a:p>
            <a:pPr>
              <a:lnSpc>
                <a:spcPct val="120000"/>
              </a:lnSpc>
              <a:spcBef>
                <a:spcPts val="0"/>
              </a:spcBef>
              <a:spcAft>
                <a:spcPts val="0"/>
              </a:spcAft>
            </a:pPr>
            <a:r>
              <a:rPr lang="en-GB" b="1" dirty="0">
                <a:solidFill>
                  <a:srgbClr val="00B050"/>
                </a:solidFill>
                <a:ea typeface="+mn-lt"/>
                <a:cs typeface="+mn-lt"/>
              </a:rPr>
              <a:t>&gt;</a:t>
            </a:r>
            <a:r>
              <a:rPr lang="en-GB" b="1" dirty="0" err="1">
                <a:solidFill>
                  <a:srgbClr val="00B050"/>
                </a:solidFill>
                <a:ea typeface="+mn-lt"/>
                <a:cs typeface="+mn-lt"/>
              </a:rPr>
              <a:t>db.COLLECTION_NAME.find</a:t>
            </a:r>
            <a:r>
              <a:rPr lang="en-GB" b="1" dirty="0">
                <a:solidFill>
                  <a:srgbClr val="00B050"/>
                </a:solidFill>
                <a:ea typeface="+mn-lt"/>
                <a:cs typeface="+mn-lt"/>
              </a:rPr>
              <a:t>(
	{
		$nor: [
			{key1: value1}, {key2:value2}
		]
	}
)</a:t>
            </a:r>
          </a:p>
          <a:p>
            <a:pPr>
              <a:lnSpc>
                <a:spcPct val="120000"/>
              </a:lnSpc>
              <a:spcBef>
                <a:spcPts val="0"/>
              </a:spcBef>
              <a:spcAft>
                <a:spcPts val="0"/>
              </a:spcAft>
            </a:pPr>
            <a:r>
              <a:rPr lang="en-GB" dirty="0">
                <a:ea typeface="+mn-lt"/>
                <a:cs typeface="+mn-lt"/>
              </a:rPr>
              <a:t>Following example will retrieve the document(s) whose first name is not "Radhika" and last name is not "Christopher"</a:t>
            </a:r>
            <a:endParaRPr lang="en-GB" b="1" dirty="0">
              <a:solidFill>
                <a:srgbClr val="00B050"/>
              </a:solidFill>
              <a:ea typeface="+mn-lt"/>
              <a:cs typeface="+mn-lt"/>
            </a:endParaRPr>
          </a:p>
          <a:p>
            <a:pPr>
              <a:lnSpc>
                <a:spcPct val="120000"/>
              </a:lnSpc>
              <a:spcBef>
                <a:spcPts val="0"/>
              </a:spcBef>
              <a:spcAft>
                <a:spcPts val="0"/>
              </a:spcAft>
            </a:pPr>
            <a:r>
              <a:rPr lang="en-GB" b="1" dirty="0">
                <a:solidFill>
                  <a:srgbClr val="00B050"/>
                </a:solidFill>
                <a:ea typeface="+mn-lt"/>
                <a:cs typeface="+mn-lt"/>
              </a:rPr>
              <a:t>&gt; </a:t>
            </a:r>
            <a:r>
              <a:rPr lang="en-GB" b="1" dirty="0" err="1">
                <a:solidFill>
                  <a:srgbClr val="00B050"/>
                </a:solidFill>
                <a:ea typeface="+mn-lt"/>
                <a:cs typeface="+mn-lt"/>
              </a:rPr>
              <a:t>db.empDetails.find</a:t>
            </a:r>
            <a:r>
              <a:rPr lang="en-GB" b="1" dirty="0">
                <a:solidFill>
                  <a:srgbClr val="00B050"/>
                </a:solidFill>
                <a:ea typeface="+mn-lt"/>
                <a:cs typeface="+mn-lt"/>
              </a:rPr>
              <a:t>(
	{
		$nor:[
			{"</a:t>
            </a:r>
            <a:r>
              <a:rPr lang="en-GB" b="1" dirty="0" err="1">
                <a:solidFill>
                  <a:srgbClr val="00B050"/>
                </a:solidFill>
                <a:ea typeface="+mn-lt"/>
                <a:cs typeface="+mn-lt"/>
              </a:rPr>
              <a:t>First_Name</a:t>
            </a:r>
            <a:r>
              <a:rPr lang="en-GB" b="1" dirty="0">
                <a:solidFill>
                  <a:srgbClr val="00B050"/>
                </a:solidFill>
                <a:ea typeface="+mn-lt"/>
                <a:cs typeface="+mn-lt"/>
              </a:rPr>
              <a:t>": "Radhika"},
			{"</a:t>
            </a:r>
            <a:r>
              <a:rPr lang="en-GB" b="1" dirty="0" err="1">
                <a:solidFill>
                  <a:srgbClr val="00B050"/>
                </a:solidFill>
                <a:ea typeface="+mn-lt"/>
                <a:cs typeface="+mn-lt"/>
              </a:rPr>
              <a:t>Last_Name</a:t>
            </a:r>
            <a:r>
              <a:rPr lang="en-GB" b="1" dirty="0">
                <a:solidFill>
                  <a:srgbClr val="00B050"/>
                </a:solidFill>
                <a:ea typeface="+mn-lt"/>
                <a:cs typeface="+mn-lt"/>
              </a:rPr>
              <a:t>": "Christopher"}
		]
	}
).pretty()</a:t>
            </a:r>
            <a:endParaRPr lang="en-GB" b="1" dirty="0">
              <a:solidFill>
                <a:srgbClr val="00B050"/>
              </a:solidFill>
              <a:cs typeface="Calibri" panose="020F0502020204030204"/>
            </a:endParaRPr>
          </a:p>
        </p:txBody>
      </p:sp>
    </p:spTree>
    <p:extLst>
      <p:ext uri="{BB962C8B-B14F-4D97-AF65-F5344CB8AC3E}">
        <p14:creationId xmlns:p14="http://schemas.microsoft.com/office/powerpoint/2010/main" val="2470199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FAFD-6434-4035-A84C-2C83B905B12F}"/>
              </a:ext>
            </a:extLst>
          </p:cNvPr>
          <p:cNvSpPr>
            <a:spLocks noGrp="1"/>
          </p:cNvSpPr>
          <p:nvPr>
            <p:ph type="title"/>
          </p:nvPr>
        </p:nvSpPr>
        <p:spPr/>
        <p:txBody>
          <a:bodyPr/>
          <a:lstStyle/>
          <a:p>
            <a:r>
              <a:rPr lang="en-GB">
                <a:cs typeface="Calibri Light"/>
              </a:rPr>
              <a:t>NOT Clause</a:t>
            </a:r>
            <a:endParaRPr lang="en-GB"/>
          </a:p>
        </p:txBody>
      </p:sp>
      <p:sp>
        <p:nvSpPr>
          <p:cNvPr id="3" name="Content Placeholder 2">
            <a:extLst>
              <a:ext uri="{FF2B5EF4-FFF2-40B4-BE49-F238E27FC236}">
                <a16:creationId xmlns:a16="http://schemas.microsoft.com/office/drawing/2014/main" id="{08E324B3-4626-4AC9-AD00-A6790F8E2A3B}"/>
              </a:ext>
            </a:extLst>
          </p:cNvPr>
          <p:cNvSpPr>
            <a:spLocks noGrp="1"/>
          </p:cNvSpPr>
          <p:nvPr>
            <p:ph idx="1"/>
          </p:nvPr>
        </p:nvSpPr>
        <p:spPr/>
        <p:txBody>
          <a:bodyPr vert="horz" lIns="0" tIns="45720" rIns="0" bIns="45720" rtlCol="0" anchor="t">
            <a:normAutofit fontScale="70000" lnSpcReduction="20000"/>
          </a:bodyPr>
          <a:lstStyle/>
          <a:p>
            <a:pPr algn="just"/>
            <a:r>
              <a:rPr lang="en-GB">
                <a:ea typeface="+mn-lt"/>
                <a:cs typeface="+mn-lt"/>
              </a:rPr>
              <a:t>To query documents based on the NOT condition, you need to use $not keyword following is the basic syntax of </a:t>
            </a:r>
            <a:r>
              <a:rPr lang="en-GB" b="1">
                <a:ea typeface="+mn-lt"/>
                <a:cs typeface="+mn-lt"/>
              </a:rPr>
              <a:t>NOT</a:t>
            </a:r>
            <a:r>
              <a:rPr lang="en-GB">
                <a:ea typeface="+mn-lt"/>
                <a:cs typeface="+mn-lt"/>
              </a:rPr>
              <a:t> −</a:t>
            </a:r>
            <a:endParaRPr lang="en-GB"/>
          </a:p>
          <a:p>
            <a:r>
              <a:rPr lang="en-GB" b="1" dirty="0">
                <a:solidFill>
                  <a:srgbClr val="00B050"/>
                </a:solidFill>
                <a:ea typeface="+mn-lt"/>
                <a:cs typeface="+mn-lt"/>
              </a:rPr>
              <a:t>&gt;db.COLLECTION_NAME.find(
</a:t>
            </a:r>
            <a:r>
              <a:rPr lang="en-GB" b="1">
                <a:solidFill>
                  <a:srgbClr val="00B050"/>
                </a:solidFill>
                <a:ea typeface="+mn-lt"/>
                <a:cs typeface="+mn-lt"/>
              </a:rPr>
              <a:t>	{</a:t>
            </a:r>
            <a:r>
              <a:rPr lang="en-GB" b="1" dirty="0">
                <a:solidFill>
                  <a:srgbClr val="00B050"/>
                </a:solidFill>
                <a:ea typeface="+mn-lt"/>
                <a:cs typeface="+mn-lt"/>
              </a:rPr>
              <a:t>
</a:t>
            </a:r>
            <a:r>
              <a:rPr lang="en-GB" b="1">
                <a:solidFill>
                  <a:srgbClr val="00B050"/>
                </a:solidFill>
                <a:ea typeface="+mn-lt"/>
                <a:cs typeface="+mn-lt"/>
              </a:rPr>
              <a:t>		$NOT: [</a:t>
            </a:r>
            <a:r>
              <a:rPr lang="en-GB" b="1" dirty="0">
                <a:solidFill>
                  <a:srgbClr val="00B050"/>
                </a:solidFill>
                <a:ea typeface="+mn-lt"/>
                <a:cs typeface="+mn-lt"/>
              </a:rPr>
              <a:t>
</a:t>
            </a:r>
            <a:r>
              <a:rPr lang="en-GB" b="1">
                <a:solidFill>
                  <a:srgbClr val="00B050"/>
                </a:solidFill>
                <a:ea typeface="+mn-lt"/>
                <a:cs typeface="+mn-lt"/>
              </a:rPr>
              <a:t>			{key1: value1}, {key2:value2}</a:t>
            </a:r>
            <a:r>
              <a:rPr lang="en-GB" b="1" dirty="0">
                <a:solidFill>
                  <a:srgbClr val="00B050"/>
                </a:solidFill>
                <a:ea typeface="+mn-lt"/>
                <a:cs typeface="+mn-lt"/>
              </a:rPr>
              <a:t>
</a:t>
            </a:r>
            <a:r>
              <a:rPr lang="en-GB" b="1">
                <a:solidFill>
                  <a:srgbClr val="00B050"/>
                </a:solidFill>
                <a:ea typeface="+mn-lt"/>
                <a:cs typeface="+mn-lt"/>
              </a:rPr>
              <a:t>		]</a:t>
            </a:r>
            <a:r>
              <a:rPr lang="en-GB" b="1" dirty="0">
                <a:solidFill>
                  <a:srgbClr val="00B050"/>
                </a:solidFill>
                <a:ea typeface="+mn-lt"/>
                <a:cs typeface="+mn-lt"/>
              </a:rPr>
              <a:t>
</a:t>
            </a:r>
            <a:r>
              <a:rPr lang="en-GB" b="1">
                <a:solidFill>
                  <a:srgbClr val="00B050"/>
                </a:solidFill>
                <a:ea typeface="+mn-lt"/>
                <a:cs typeface="+mn-lt"/>
              </a:rPr>
              <a:t>	}</a:t>
            </a:r>
            <a:r>
              <a:rPr lang="en-GB" b="1" dirty="0">
                <a:solidFill>
                  <a:srgbClr val="00B050"/>
                </a:solidFill>
                <a:ea typeface="+mn-lt"/>
                <a:cs typeface="+mn-lt"/>
              </a:rPr>
              <a:t>
</a:t>
            </a:r>
            <a:r>
              <a:rPr lang="en-GB" b="1">
                <a:solidFill>
                  <a:srgbClr val="00B050"/>
                </a:solidFill>
                <a:ea typeface="+mn-lt"/>
                <a:cs typeface="+mn-lt"/>
              </a:rPr>
              <a:t>).pretty()</a:t>
            </a:r>
            <a:r>
              <a:rPr lang="en-GB" dirty="0">
                <a:ea typeface="+mn-lt"/>
                <a:cs typeface="+mn-lt"/>
              </a:rPr>
              <a:t>
</a:t>
            </a:r>
            <a:endParaRPr lang="en-GB" dirty="0"/>
          </a:p>
          <a:p>
            <a:pPr algn="just"/>
            <a:r>
              <a:rPr lang="en-GB">
                <a:ea typeface="+mn-lt"/>
                <a:cs typeface="+mn-lt"/>
              </a:rPr>
              <a:t>Following example will retrieve the document(s) whose age is not greater than 25</a:t>
            </a:r>
            <a:endParaRPr lang="en-GB"/>
          </a:p>
          <a:p>
            <a:r>
              <a:rPr lang="en-GB" b="1">
                <a:solidFill>
                  <a:srgbClr val="00B050"/>
                </a:solidFill>
                <a:ea typeface="+mn-lt"/>
                <a:cs typeface="+mn-lt"/>
              </a:rPr>
              <a:t>&gt; db.empDetails.find( { "Age": { $not: { $gt: "25" } } } )</a:t>
            </a:r>
            <a:endParaRPr lang="en-GB">
              <a:solidFill>
                <a:srgbClr val="404040"/>
              </a:solidFill>
              <a:cs typeface="Calibri" panose="020F0502020204030204"/>
            </a:endParaRPr>
          </a:p>
        </p:txBody>
      </p:sp>
    </p:spTree>
    <p:extLst>
      <p:ext uri="{BB962C8B-B14F-4D97-AF65-F5344CB8AC3E}">
        <p14:creationId xmlns:p14="http://schemas.microsoft.com/office/powerpoint/2010/main" val="3175396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D8BA-1F7E-4D13-99B9-FC206C68BB66}"/>
              </a:ext>
            </a:extLst>
          </p:cNvPr>
          <p:cNvSpPr>
            <a:spLocks noGrp="1"/>
          </p:cNvSpPr>
          <p:nvPr>
            <p:ph type="title"/>
          </p:nvPr>
        </p:nvSpPr>
        <p:spPr/>
        <p:txBody>
          <a:bodyPr/>
          <a:lstStyle/>
          <a:p>
            <a:r>
              <a:rPr lang="en-GB">
                <a:cs typeface="Calibri Light"/>
              </a:rPr>
              <a:t>Update</a:t>
            </a:r>
            <a:endParaRPr lang="en-GB"/>
          </a:p>
        </p:txBody>
      </p:sp>
      <p:sp>
        <p:nvSpPr>
          <p:cNvPr id="3" name="Content Placeholder 2">
            <a:extLst>
              <a:ext uri="{FF2B5EF4-FFF2-40B4-BE49-F238E27FC236}">
                <a16:creationId xmlns:a16="http://schemas.microsoft.com/office/drawing/2014/main" id="{9165F6D8-7D49-4565-ABA3-A2202B5D616B}"/>
              </a:ext>
            </a:extLst>
          </p:cNvPr>
          <p:cNvSpPr>
            <a:spLocks noGrp="1"/>
          </p:cNvSpPr>
          <p:nvPr>
            <p:ph idx="1"/>
          </p:nvPr>
        </p:nvSpPr>
        <p:spPr/>
        <p:txBody>
          <a:bodyPr vert="horz" lIns="0" tIns="45720" rIns="0" bIns="45720" rtlCol="0" anchor="t">
            <a:normAutofit fontScale="70000" lnSpcReduction="20000"/>
          </a:bodyPr>
          <a:lstStyle/>
          <a:p>
            <a:pPr algn="just"/>
            <a:r>
              <a:rPr lang="en-GB" dirty="0">
                <a:ea typeface="+mn-lt"/>
                <a:cs typeface="+mn-lt"/>
              </a:rPr>
              <a:t>MongoDB's </a:t>
            </a:r>
            <a:r>
              <a:rPr lang="en-GB" b="1" dirty="0">
                <a:ea typeface="+mn-lt"/>
                <a:cs typeface="+mn-lt"/>
              </a:rPr>
              <a:t>update()</a:t>
            </a:r>
            <a:r>
              <a:rPr lang="en-GB" dirty="0">
                <a:ea typeface="+mn-lt"/>
                <a:cs typeface="+mn-lt"/>
              </a:rPr>
              <a:t> and </a:t>
            </a:r>
            <a:r>
              <a:rPr lang="en-GB" b="1" dirty="0">
                <a:ea typeface="+mn-lt"/>
                <a:cs typeface="+mn-lt"/>
              </a:rPr>
              <a:t>save()</a:t>
            </a:r>
            <a:r>
              <a:rPr lang="en-GB" dirty="0">
                <a:ea typeface="+mn-lt"/>
                <a:cs typeface="+mn-lt"/>
              </a:rPr>
              <a:t> methods are used to update document into a collection. The update() method updates the values in the existing document while the save() method replaces the existing document with the document passed in save() method.</a:t>
            </a:r>
            <a:endParaRPr lang="en-GB" dirty="0">
              <a:cs typeface="Calibri" panose="020F0502020204030204"/>
            </a:endParaRPr>
          </a:p>
          <a:p>
            <a:pPr algn="just"/>
            <a:r>
              <a:rPr lang="en-GB" dirty="0">
                <a:ea typeface="+mn-lt"/>
                <a:cs typeface="+mn-lt"/>
              </a:rPr>
              <a:t>The basic syntax of </a:t>
            </a:r>
            <a:r>
              <a:rPr lang="en-GB" b="1" dirty="0">
                <a:ea typeface="+mn-lt"/>
                <a:cs typeface="+mn-lt"/>
              </a:rPr>
              <a:t>update()</a:t>
            </a:r>
            <a:r>
              <a:rPr lang="en-GB" dirty="0">
                <a:ea typeface="+mn-lt"/>
                <a:cs typeface="+mn-lt"/>
              </a:rPr>
              <a:t> method is as follows −</a:t>
            </a:r>
            <a:endParaRPr lang="en-GB" dirty="0"/>
          </a:p>
          <a:p>
            <a:r>
              <a:rPr lang="en-GB" b="1" dirty="0">
                <a:solidFill>
                  <a:srgbClr val="00B050"/>
                </a:solidFill>
                <a:ea typeface="+mn-lt"/>
                <a:cs typeface="+mn-lt"/>
              </a:rPr>
              <a:t>&gt;</a:t>
            </a:r>
            <a:r>
              <a:rPr lang="en-GB" b="1" dirty="0" err="1">
                <a:solidFill>
                  <a:srgbClr val="00B050"/>
                </a:solidFill>
                <a:ea typeface="+mn-lt"/>
                <a:cs typeface="+mn-lt"/>
              </a:rPr>
              <a:t>db.COLLECTION_NAME.update</a:t>
            </a:r>
            <a:r>
              <a:rPr lang="en-GB" b="1" dirty="0">
                <a:solidFill>
                  <a:srgbClr val="00B050"/>
                </a:solidFill>
                <a:ea typeface="+mn-lt"/>
                <a:cs typeface="+mn-lt"/>
              </a:rPr>
              <a:t>(SELECTION_CRITERIA, UPDATED_DATA)</a:t>
            </a:r>
          </a:p>
          <a:p>
            <a:pPr algn="just"/>
            <a:r>
              <a:rPr lang="en-GB" dirty="0">
                <a:ea typeface="+mn-lt"/>
                <a:cs typeface="+mn-lt"/>
              </a:rPr>
              <a:t>Following example will set the new title 'New MongoDB Tutorial' of the documents whose title is 'MongoDB Overview'.</a:t>
            </a:r>
            <a:endParaRPr lang="en-GB" b="1" dirty="0">
              <a:solidFill>
                <a:srgbClr val="00B050"/>
              </a:solidFill>
              <a:cs typeface="Calibri"/>
            </a:endParaRPr>
          </a:p>
          <a:p>
            <a:r>
              <a:rPr lang="en-GB" b="1" dirty="0">
                <a:solidFill>
                  <a:srgbClr val="00B050"/>
                </a:solidFill>
                <a:ea typeface="+mn-lt"/>
                <a:cs typeface="+mn-lt"/>
              </a:rPr>
              <a:t>&gt;</a:t>
            </a:r>
            <a:r>
              <a:rPr lang="en-GB" b="1" dirty="0" err="1">
                <a:solidFill>
                  <a:srgbClr val="00B050"/>
                </a:solidFill>
                <a:ea typeface="+mn-lt"/>
                <a:cs typeface="+mn-lt"/>
              </a:rPr>
              <a:t>db.mycol.update</a:t>
            </a:r>
            <a:r>
              <a:rPr lang="en-GB" b="1" dirty="0">
                <a:solidFill>
                  <a:srgbClr val="00B050"/>
                </a:solidFill>
                <a:ea typeface="+mn-lt"/>
                <a:cs typeface="+mn-lt"/>
              </a:rPr>
              <a:t>({'</a:t>
            </a:r>
            <a:r>
              <a:rPr lang="en-GB" b="1" dirty="0" err="1">
                <a:solidFill>
                  <a:srgbClr val="00B050"/>
                </a:solidFill>
                <a:ea typeface="+mn-lt"/>
                <a:cs typeface="+mn-lt"/>
              </a:rPr>
              <a:t>title':'MongoDB</a:t>
            </a:r>
            <a:r>
              <a:rPr lang="en-GB" b="1" dirty="0">
                <a:solidFill>
                  <a:srgbClr val="00B050"/>
                </a:solidFill>
                <a:ea typeface="+mn-lt"/>
                <a:cs typeface="+mn-lt"/>
              </a:rPr>
              <a:t> Overview'},{$set:{'</a:t>
            </a:r>
            <a:r>
              <a:rPr lang="en-GB" b="1" dirty="0" err="1">
                <a:solidFill>
                  <a:srgbClr val="00B050"/>
                </a:solidFill>
                <a:ea typeface="+mn-lt"/>
                <a:cs typeface="+mn-lt"/>
              </a:rPr>
              <a:t>title':'New</a:t>
            </a:r>
            <a:r>
              <a:rPr lang="en-GB" b="1" dirty="0">
                <a:solidFill>
                  <a:srgbClr val="00B050"/>
                </a:solidFill>
                <a:ea typeface="+mn-lt"/>
                <a:cs typeface="+mn-lt"/>
              </a:rPr>
              <a:t> MongoDB Tutorial'}})
&gt;</a:t>
            </a:r>
            <a:r>
              <a:rPr lang="en-GB" b="1" dirty="0" err="1">
                <a:solidFill>
                  <a:srgbClr val="00B050"/>
                </a:solidFill>
                <a:ea typeface="+mn-lt"/>
                <a:cs typeface="+mn-lt"/>
              </a:rPr>
              <a:t>db.mycol.find</a:t>
            </a:r>
            <a:r>
              <a:rPr lang="en-GB" b="1" dirty="0">
                <a:solidFill>
                  <a:srgbClr val="00B050"/>
                </a:solidFill>
                <a:ea typeface="+mn-lt"/>
                <a:cs typeface="+mn-lt"/>
              </a:rPr>
              <a:t>()</a:t>
            </a:r>
          </a:p>
          <a:p>
            <a:pPr algn="just"/>
            <a:r>
              <a:rPr lang="en-GB" dirty="0">
                <a:ea typeface="+mn-lt"/>
                <a:cs typeface="+mn-lt"/>
              </a:rPr>
              <a:t>By default, MongoDB will update only a single document. To update multiple documents, you need to set a parameter 'multi' to true.</a:t>
            </a:r>
            <a:endParaRPr lang="en-GB" b="1" dirty="0">
              <a:solidFill>
                <a:srgbClr val="00B050"/>
              </a:solidFill>
              <a:cs typeface="Calibri" panose="020F0502020204030204"/>
            </a:endParaRPr>
          </a:p>
          <a:p>
            <a:r>
              <a:rPr lang="en-GB" dirty="0">
                <a:ea typeface="+mn-lt"/>
                <a:cs typeface="+mn-lt"/>
              </a:rPr>
              <a:t>&gt;db.mycol.update({'title':'MongoDB Overview'},
   {$set:{'</a:t>
            </a:r>
            <a:r>
              <a:rPr lang="en-GB" dirty="0" err="1">
                <a:ea typeface="+mn-lt"/>
                <a:cs typeface="+mn-lt"/>
              </a:rPr>
              <a:t>title':'New</a:t>
            </a:r>
            <a:r>
              <a:rPr lang="en-GB" dirty="0">
                <a:ea typeface="+mn-lt"/>
                <a:cs typeface="+mn-lt"/>
              </a:rPr>
              <a:t> MongoDB Tutorial'}},{</a:t>
            </a:r>
            <a:r>
              <a:rPr lang="en-GB" dirty="0" err="1">
                <a:ea typeface="+mn-lt"/>
                <a:cs typeface="+mn-lt"/>
              </a:rPr>
              <a:t>multi:true</a:t>
            </a:r>
            <a:r>
              <a:rPr lang="en-GB" dirty="0">
                <a:ea typeface="+mn-lt"/>
                <a:cs typeface="+mn-lt"/>
              </a:rPr>
              <a:t>})</a:t>
            </a:r>
            <a:endParaRPr lang="en-GB" dirty="0"/>
          </a:p>
        </p:txBody>
      </p:sp>
    </p:spTree>
    <p:extLst>
      <p:ext uri="{BB962C8B-B14F-4D97-AF65-F5344CB8AC3E}">
        <p14:creationId xmlns:p14="http://schemas.microsoft.com/office/powerpoint/2010/main" val="2063635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ABB5-C775-4634-951B-B043A3BA7D04}"/>
              </a:ext>
            </a:extLst>
          </p:cNvPr>
          <p:cNvSpPr>
            <a:spLocks noGrp="1"/>
          </p:cNvSpPr>
          <p:nvPr>
            <p:ph type="title"/>
          </p:nvPr>
        </p:nvSpPr>
        <p:spPr/>
        <p:txBody>
          <a:bodyPr/>
          <a:lstStyle/>
          <a:p>
            <a:r>
              <a:rPr lang="en-GB">
                <a:cs typeface="Calibri Light"/>
              </a:rPr>
              <a:t>Save</a:t>
            </a:r>
            <a:endParaRPr lang="en-GB"/>
          </a:p>
        </p:txBody>
      </p:sp>
      <p:sp>
        <p:nvSpPr>
          <p:cNvPr id="3" name="Content Placeholder 2">
            <a:extLst>
              <a:ext uri="{FF2B5EF4-FFF2-40B4-BE49-F238E27FC236}">
                <a16:creationId xmlns:a16="http://schemas.microsoft.com/office/drawing/2014/main" id="{7197E983-EF25-48F3-B37A-A42B30153ACC}"/>
              </a:ext>
            </a:extLst>
          </p:cNvPr>
          <p:cNvSpPr>
            <a:spLocks noGrp="1"/>
          </p:cNvSpPr>
          <p:nvPr>
            <p:ph idx="1"/>
          </p:nvPr>
        </p:nvSpPr>
        <p:spPr/>
        <p:txBody>
          <a:bodyPr vert="horz" lIns="0" tIns="45720" rIns="0" bIns="45720" rtlCol="0" anchor="t">
            <a:normAutofit fontScale="55000" lnSpcReduction="20000"/>
          </a:bodyPr>
          <a:lstStyle/>
          <a:p>
            <a:pPr algn="just"/>
            <a:r>
              <a:rPr lang="en-GB">
                <a:ea typeface="+mn-lt"/>
                <a:cs typeface="+mn-lt"/>
              </a:rPr>
              <a:t>The </a:t>
            </a:r>
            <a:r>
              <a:rPr lang="en-GB" b="1">
                <a:ea typeface="+mn-lt"/>
                <a:cs typeface="+mn-lt"/>
              </a:rPr>
              <a:t>save()</a:t>
            </a:r>
            <a:r>
              <a:rPr lang="en-GB">
                <a:ea typeface="+mn-lt"/>
                <a:cs typeface="+mn-lt"/>
              </a:rPr>
              <a:t> method replaces the existing document with the new document passed in the save() method.</a:t>
            </a:r>
            <a:endParaRPr lang="en-GB"/>
          </a:p>
          <a:p>
            <a:pPr algn="just"/>
            <a:r>
              <a:rPr lang="en-GB">
                <a:ea typeface="+mn-lt"/>
                <a:cs typeface="+mn-lt"/>
              </a:rPr>
              <a:t>The basic syntax of MongoDB </a:t>
            </a:r>
            <a:r>
              <a:rPr lang="en-GB" b="1">
                <a:ea typeface="+mn-lt"/>
                <a:cs typeface="+mn-lt"/>
              </a:rPr>
              <a:t>save()</a:t>
            </a:r>
            <a:r>
              <a:rPr lang="en-GB">
                <a:ea typeface="+mn-lt"/>
                <a:cs typeface="+mn-lt"/>
              </a:rPr>
              <a:t> method is shown below −</a:t>
            </a:r>
            <a:endParaRPr lang="en-GB"/>
          </a:p>
          <a:p>
            <a:r>
              <a:rPr lang="en-GB" b="1" dirty="0">
                <a:solidFill>
                  <a:srgbClr val="00B050"/>
                </a:solidFill>
                <a:ea typeface="+mn-lt"/>
                <a:cs typeface="+mn-lt"/>
              </a:rPr>
              <a:t>&gt;db.COLLECTION_NAME.save({_id:ObjectId(),NEW_DATA})</a:t>
            </a:r>
            <a:r>
              <a:rPr lang="en-GB" dirty="0">
                <a:ea typeface="+mn-lt"/>
                <a:cs typeface="+mn-lt"/>
              </a:rPr>
              <a:t>
</a:t>
            </a:r>
            <a:endParaRPr lang="en-GB" dirty="0"/>
          </a:p>
          <a:p>
            <a:pPr algn="just"/>
            <a:r>
              <a:rPr lang="en-GB">
                <a:ea typeface="+mn-lt"/>
                <a:cs typeface="+mn-lt"/>
              </a:rPr>
              <a:t>Following example will replace the document with the _id '5983548781331adf45ec5'.</a:t>
            </a:r>
            <a:endParaRPr lang="en-GB">
              <a:cs typeface="Calibri" panose="020F0502020204030204"/>
            </a:endParaRPr>
          </a:p>
          <a:p>
            <a:r>
              <a:rPr lang="en-GB" b="1" dirty="0">
                <a:solidFill>
                  <a:srgbClr val="00B050"/>
                </a:solidFill>
                <a:ea typeface="+mn-lt"/>
                <a:cs typeface="+mn-lt"/>
              </a:rPr>
              <a:t>&gt;db.mycol.save(
</a:t>
            </a:r>
            <a:r>
              <a:rPr lang="en-GB" b="1">
                <a:solidFill>
                  <a:srgbClr val="00B050"/>
                </a:solidFill>
                <a:ea typeface="+mn-lt"/>
                <a:cs typeface="+mn-lt"/>
              </a:rPr>
              <a:t>   {</a:t>
            </a:r>
            <a:r>
              <a:rPr lang="en-GB" b="1" dirty="0">
                <a:solidFill>
                  <a:srgbClr val="00B050"/>
                </a:solidFill>
                <a:ea typeface="+mn-lt"/>
                <a:cs typeface="+mn-lt"/>
              </a:rPr>
              <a:t>
</a:t>
            </a:r>
            <a:r>
              <a:rPr lang="en-GB" b="1">
                <a:solidFill>
                  <a:srgbClr val="00B050"/>
                </a:solidFill>
                <a:ea typeface="+mn-lt"/>
                <a:cs typeface="+mn-lt"/>
              </a:rPr>
              <a:t>      "_id" : ObjectId("507f191e810c19729de860ea"), </a:t>
            </a:r>
            <a:r>
              <a:rPr lang="en-GB" b="1" dirty="0">
                <a:solidFill>
                  <a:srgbClr val="00B050"/>
                </a:solidFill>
                <a:ea typeface="+mn-lt"/>
                <a:cs typeface="+mn-lt"/>
              </a:rPr>
              <a:t>
</a:t>
            </a:r>
            <a:r>
              <a:rPr lang="en-GB" b="1">
                <a:solidFill>
                  <a:srgbClr val="00B050"/>
                </a:solidFill>
                <a:ea typeface="+mn-lt"/>
                <a:cs typeface="+mn-lt"/>
              </a:rPr>
              <a:t>		"title":"New Topic",</a:t>
            </a:r>
            <a:r>
              <a:rPr lang="en-GB" b="1" dirty="0">
                <a:solidFill>
                  <a:srgbClr val="00B050"/>
                </a:solidFill>
                <a:ea typeface="+mn-lt"/>
                <a:cs typeface="+mn-lt"/>
              </a:rPr>
              <a:t>
</a:t>
            </a:r>
            <a:r>
              <a:rPr lang="en-GB" b="1">
                <a:solidFill>
                  <a:srgbClr val="00B050"/>
                </a:solidFill>
                <a:ea typeface="+mn-lt"/>
                <a:cs typeface="+mn-lt"/>
              </a:rPr>
              <a:t>      "by":"Soum"</a:t>
            </a:r>
            <a:r>
              <a:rPr lang="en-GB" b="1" dirty="0">
                <a:solidFill>
                  <a:srgbClr val="00B050"/>
                </a:solidFill>
                <a:ea typeface="+mn-lt"/>
                <a:cs typeface="+mn-lt"/>
              </a:rPr>
              <a:t>
</a:t>
            </a:r>
            <a:r>
              <a:rPr lang="en-GB" b="1">
                <a:solidFill>
                  <a:srgbClr val="00B050"/>
                </a:solidFill>
                <a:ea typeface="+mn-lt"/>
                <a:cs typeface="+mn-lt"/>
              </a:rPr>
              <a:t>   }</a:t>
            </a:r>
            <a:r>
              <a:rPr lang="en-GB" b="1" dirty="0">
                <a:solidFill>
                  <a:srgbClr val="00B050"/>
                </a:solidFill>
                <a:ea typeface="+mn-lt"/>
                <a:cs typeface="+mn-lt"/>
              </a:rPr>
              <a:t>
)</a:t>
            </a:r>
            <a:endParaRPr lang="en-GB" b="1" dirty="0">
              <a:solidFill>
                <a:srgbClr val="00B050"/>
              </a:solidFill>
            </a:endParaRPr>
          </a:p>
        </p:txBody>
      </p:sp>
    </p:spTree>
    <p:extLst>
      <p:ext uri="{BB962C8B-B14F-4D97-AF65-F5344CB8AC3E}">
        <p14:creationId xmlns:p14="http://schemas.microsoft.com/office/powerpoint/2010/main" val="214060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04C2-FBF7-46E9-A9C7-A2411DFF5310}"/>
              </a:ext>
            </a:extLst>
          </p:cNvPr>
          <p:cNvSpPr>
            <a:spLocks noGrp="1"/>
          </p:cNvSpPr>
          <p:nvPr>
            <p:ph type="title"/>
          </p:nvPr>
        </p:nvSpPr>
        <p:spPr/>
        <p:txBody>
          <a:bodyPr/>
          <a:lstStyle/>
          <a:p>
            <a:r>
              <a:rPr lang="en-GB">
                <a:ea typeface="+mj-lt"/>
                <a:cs typeface="+mj-lt"/>
              </a:rPr>
              <a:t>findOneAndUpdate</a:t>
            </a:r>
            <a:endParaRPr lang="en-US"/>
          </a:p>
        </p:txBody>
      </p:sp>
      <p:sp>
        <p:nvSpPr>
          <p:cNvPr id="3" name="Content Placeholder 2">
            <a:extLst>
              <a:ext uri="{FF2B5EF4-FFF2-40B4-BE49-F238E27FC236}">
                <a16:creationId xmlns:a16="http://schemas.microsoft.com/office/drawing/2014/main" id="{42A90059-BCFC-418A-BDEF-98C1C4779BCF}"/>
              </a:ext>
            </a:extLst>
          </p:cNvPr>
          <p:cNvSpPr>
            <a:spLocks noGrp="1"/>
          </p:cNvSpPr>
          <p:nvPr>
            <p:ph idx="1"/>
          </p:nvPr>
        </p:nvSpPr>
        <p:spPr/>
        <p:txBody>
          <a:bodyPr vert="horz" lIns="0" tIns="45720" rIns="0" bIns="45720" rtlCol="0" anchor="t">
            <a:normAutofit lnSpcReduction="10000"/>
          </a:bodyPr>
          <a:lstStyle/>
          <a:p>
            <a:pPr algn="just"/>
            <a:r>
              <a:rPr lang="en-GB">
                <a:ea typeface="+mn-lt"/>
                <a:cs typeface="+mn-lt"/>
              </a:rPr>
              <a:t>The </a:t>
            </a:r>
            <a:r>
              <a:rPr lang="en-GB" b="1">
                <a:ea typeface="+mn-lt"/>
                <a:cs typeface="+mn-lt"/>
              </a:rPr>
              <a:t>findOneAndUpdate()</a:t>
            </a:r>
            <a:r>
              <a:rPr lang="en-GB">
                <a:ea typeface="+mn-lt"/>
                <a:cs typeface="+mn-lt"/>
              </a:rPr>
              <a:t> method updates the values in the existing document.</a:t>
            </a:r>
            <a:endParaRPr lang="en-GB"/>
          </a:p>
          <a:p>
            <a:pPr algn="just"/>
            <a:r>
              <a:rPr lang="en-GB">
                <a:ea typeface="+mn-lt"/>
                <a:cs typeface="+mn-lt"/>
              </a:rPr>
              <a:t>The basic syntax of </a:t>
            </a:r>
            <a:r>
              <a:rPr lang="en-GB" b="1">
                <a:ea typeface="+mn-lt"/>
                <a:cs typeface="+mn-lt"/>
              </a:rPr>
              <a:t>findOneAndUpdate()</a:t>
            </a:r>
            <a:r>
              <a:rPr lang="en-GB">
                <a:ea typeface="+mn-lt"/>
                <a:cs typeface="+mn-lt"/>
              </a:rPr>
              <a:t> method is as follows −</a:t>
            </a:r>
            <a:endParaRPr lang="en-GB">
              <a:solidFill>
                <a:srgbClr val="404040"/>
              </a:solidFill>
              <a:ea typeface="+mn-lt"/>
              <a:cs typeface="+mn-lt"/>
            </a:endParaRPr>
          </a:p>
          <a:p>
            <a:pPr algn="just"/>
            <a:r>
              <a:rPr lang="en-GB" b="1">
                <a:solidFill>
                  <a:srgbClr val="00B050"/>
                </a:solidFill>
                <a:ea typeface="+mn-lt"/>
                <a:cs typeface="+mn-lt"/>
              </a:rPr>
              <a:t>&gt;db.COLLECTION_NAME.findOneAndUpdate(SELECTIOIN_CRITERIA, UPDATED_DATA)</a:t>
            </a:r>
            <a:r>
              <a:rPr lang="en-GB" dirty="0">
                <a:ea typeface="+mn-lt"/>
                <a:cs typeface="+mn-lt"/>
              </a:rPr>
              <a:t>
</a:t>
            </a:r>
            <a:r>
              <a:rPr lang="en-GB">
                <a:ea typeface="+mn-lt"/>
                <a:cs typeface="+mn-lt"/>
              </a:rPr>
              <a:t>Following example updates the age and email values of the document with name 'Radhika'.</a:t>
            </a:r>
            <a:endParaRPr lang="en-GB" dirty="0">
              <a:ea typeface="+mn-lt"/>
              <a:cs typeface="+mn-lt"/>
            </a:endParaRPr>
          </a:p>
          <a:p>
            <a:r>
              <a:rPr lang="en-GB" b="1" dirty="0">
                <a:solidFill>
                  <a:srgbClr val="00B050"/>
                </a:solidFill>
                <a:ea typeface="+mn-lt"/>
                <a:cs typeface="+mn-lt"/>
              </a:rPr>
              <a:t>&gt; db.empDetails.findOneAndUpdate(
</a:t>
            </a:r>
            <a:r>
              <a:rPr lang="en-GB" b="1">
                <a:solidFill>
                  <a:srgbClr val="00B050"/>
                </a:solidFill>
                <a:ea typeface="+mn-lt"/>
                <a:cs typeface="+mn-lt"/>
              </a:rPr>
              <a:t>	{First_Name: 'Radhika'},</a:t>
            </a:r>
            <a:r>
              <a:rPr lang="en-GB" b="1" dirty="0">
                <a:solidFill>
                  <a:srgbClr val="00B050"/>
                </a:solidFill>
                <a:ea typeface="+mn-lt"/>
                <a:cs typeface="+mn-lt"/>
              </a:rPr>
              <a:t>
</a:t>
            </a:r>
            <a:r>
              <a:rPr lang="en-GB" b="1">
                <a:solidFill>
                  <a:srgbClr val="00B050"/>
                </a:solidFill>
                <a:ea typeface="+mn-lt"/>
                <a:cs typeface="+mn-lt"/>
              </a:rPr>
              <a:t>	{ $set: { Age: '30',e_mail: 'radhika_newemail@gmail.com'}}</a:t>
            </a:r>
            <a:r>
              <a:rPr lang="en-GB" b="1" dirty="0">
                <a:solidFill>
                  <a:srgbClr val="00B050"/>
                </a:solidFill>
                <a:ea typeface="+mn-lt"/>
                <a:cs typeface="+mn-lt"/>
              </a:rPr>
              <a:t>
</a:t>
            </a:r>
            <a:r>
              <a:rPr lang="en-GB" b="1">
                <a:solidFill>
                  <a:srgbClr val="00B050"/>
                </a:solidFill>
                <a:ea typeface="+mn-lt"/>
                <a:cs typeface="+mn-lt"/>
              </a:rPr>
              <a:t>)</a:t>
            </a:r>
            <a:endParaRPr lang="en-GB">
              <a:solidFill>
                <a:srgbClr val="00B050"/>
              </a:solidFill>
              <a:cs typeface="Calibri" panose="020F0502020204030204"/>
            </a:endParaRPr>
          </a:p>
          <a:p>
            <a:endParaRPr lang="en-GB" dirty="0">
              <a:cs typeface="Calibri"/>
            </a:endParaRPr>
          </a:p>
        </p:txBody>
      </p:sp>
    </p:spTree>
    <p:extLst>
      <p:ext uri="{BB962C8B-B14F-4D97-AF65-F5344CB8AC3E}">
        <p14:creationId xmlns:p14="http://schemas.microsoft.com/office/powerpoint/2010/main" val="10372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5F96-AF1F-4A0E-A575-EBF648B1E1E0}"/>
              </a:ext>
            </a:extLst>
          </p:cNvPr>
          <p:cNvSpPr>
            <a:spLocks noGrp="1"/>
          </p:cNvSpPr>
          <p:nvPr>
            <p:ph type="title"/>
          </p:nvPr>
        </p:nvSpPr>
        <p:spPr/>
        <p:txBody>
          <a:bodyPr/>
          <a:lstStyle/>
          <a:p>
            <a:r>
              <a:rPr lang="en-GB" dirty="0">
                <a:cs typeface="Calibri Light"/>
              </a:rPr>
              <a:t>Comparison</a:t>
            </a:r>
            <a:endParaRPr lang="en-GB" dirty="0"/>
          </a:p>
        </p:txBody>
      </p:sp>
      <p:graphicFrame>
        <p:nvGraphicFramePr>
          <p:cNvPr id="5" name="Content Placeholder 4">
            <a:extLst>
              <a:ext uri="{FF2B5EF4-FFF2-40B4-BE49-F238E27FC236}">
                <a16:creationId xmlns:a16="http://schemas.microsoft.com/office/drawing/2014/main" id="{28129927-E12F-4C22-A3E6-06C55B5FBC25}"/>
              </a:ext>
            </a:extLst>
          </p:cNvPr>
          <p:cNvGraphicFramePr>
            <a:graphicFrameLocks noGrp="1"/>
          </p:cNvGraphicFramePr>
          <p:nvPr>
            <p:ph idx="1"/>
            <p:extLst>
              <p:ext uri="{D42A27DB-BD31-4B8C-83A1-F6EECF244321}">
                <p14:modId xmlns:p14="http://schemas.microsoft.com/office/powerpoint/2010/main" val="4048974685"/>
              </p:ext>
            </p:extLst>
          </p:nvPr>
        </p:nvGraphicFramePr>
        <p:xfrm>
          <a:off x="1126066" y="2167467"/>
          <a:ext cx="4917254" cy="3499687"/>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258457566"/>
                    </a:ext>
                  </a:extLst>
                </a:gridCol>
                <a:gridCol w="3774254">
                  <a:extLst>
                    <a:ext uri="{9D8B030D-6E8A-4147-A177-3AD203B41FA5}">
                      <a16:colId xmlns:a16="http://schemas.microsoft.com/office/drawing/2014/main" val="2434737512"/>
                    </a:ext>
                  </a:extLst>
                </a:gridCol>
              </a:tblGrid>
              <a:tr h="423333">
                <a:tc>
                  <a:txBody>
                    <a:bodyPr/>
                    <a:lstStyle/>
                    <a:p>
                      <a:pPr algn="ctr" fontAlgn="t"/>
                      <a:r>
                        <a:rPr lang="en-GB" sz="1200" dirty="0">
                          <a:effectLst/>
                        </a:rPr>
                        <a:t>RDBMS</a:t>
                      </a:r>
                    </a:p>
                  </a:txBody>
                  <a:tcPr marL="76200" marR="76200" marT="76200" marB="76200"/>
                </a:tc>
                <a:tc>
                  <a:txBody>
                    <a:bodyPr/>
                    <a:lstStyle/>
                    <a:p>
                      <a:pPr algn="ctr" fontAlgn="t"/>
                      <a:r>
                        <a:rPr lang="en-GB" sz="1200" dirty="0">
                          <a:effectLst/>
                        </a:rPr>
                        <a:t>MongoDB</a:t>
                      </a:r>
                    </a:p>
                  </a:txBody>
                  <a:tcPr marL="76200" marR="76200" marT="76200" marB="76200"/>
                </a:tc>
                <a:extLst>
                  <a:ext uri="{0D108BD9-81ED-4DB2-BD59-A6C34878D82A}">
                    <a16:rowId xmlns:a16="http://schemas.microsoft.com/office/drawing/2014/main" val="1881046528"/>
                  </a:ext>
                </a:extLst>
              </a:tr>
              <a:tr h="240313">
                <a:tc>
                  <a:txBody>
                    <a:bodyPr/>
                    <a:lstStyle/>
                    <a:p>
                      <a:pPr fontAlgn="t"/>
                      <a:r>
                        <a:rPr lang="en-GB" sz="1200" dirty="0">
                          <a:effectLst/>
                        </a:rPr>
                        <a:t>Database</a:t>
                      </a:r>
                    </a:p>
                  </a:txBody>
                  <a:tcPr marL="76200" marR="76200" marT="76200" marB="76200"/>
                </a:tc>
                <a:tc>
                  <a:txBody>
                    <a:bodyPr/>
                    <a:lstStyle/>
                    <a:p>
                      <a:pPr fontAlgn="t"/>
                      <a:r>
                        <a:rPr lang="en-GB" sz="1200" dirty="0">
                          <a:effectLst/>
                        </a:rPr>
                        <a:t>Database</a:t>
                      </a:r>
                    </a:p>
                  </a:txBody>
                  <a:tcPr marL="76200" marR="76200" marT="76200" marB="76200"/>
                </a:tc>
                <a:extLst>
                  <a:ext uri="{0D108BD9-81ED-4DB2-BD59-A6C34878D82A}">
                    <a16:rowId xmlns:a16="http://schemas.microsoft.com/office/drawing/2014/main" val="823503736"/>
                  </a:ext>
                </a:extLst>
              </a:tr>
              <a:tr h="240313">
                <a:tc>
                  <a:txBody>
                    <a:bodyPr/>
                    <a:lstStyle/>
                    <a:p>
                      <a:pPr fontAlgn="t"/>
                      <a:r>
                        <a:rPr lang="en-GB" sz="1200" dirty="0">
                          <a:effectLst/>
                        </a:rPr>
                        <a:t>Table</a:t>
                      </a:r>
                    </a:p>
                  </a:txBody>
                  <a:tcPr marL="76200" marR="76200" marT="76200" marB="76200"/>
                </a:tc>
                <a:tc>
                  <a:txBody>
                    <a:bodyPr/>
                    <a:lstStyle/>
                    <a:p>
                      <a:pPr fontAlgn="t"/>
                      <a:r>
                        <a:rPr lang="en-GB" sz="1200" dirty="0">
                          <a:effectLst/>
                        </a:rPr>
                        <a:t>Collection</a:t>
                      </a:r>
                    </a:p>
                  </a:txBody>
                  <a:tcPr marL="76200" marR="76200" marT="76200" marB="76200"/>
                </a:tc>
                <a:extLst>
                  <a:ext uri="{0D108BD9-81ED-4DB2-BD59-A6C34878D82A}">
                    <a16:rowId xmlns:a16="http://schemas.microsoft.com/office/drawing/2014/main" val="3412873376"/>
                  </a:ext>
                </a:extLst>
              </a:tr>
              <a:tr h="240313">
                <a:tc>
                  <a:txBody>
                    <a:bodyPr/>
                    <a:lstStyle/>
                    <a:p>
                      <a:pPr fontAlgn="t"/>
                      <a:r>
                        <a:rPr lang="en-GB" sz="1200" dirty="0">
                          <a:effectLst/>
                        </a:rPr>
                        <a:t>Tuple/Row</a:t>
                      </a:r>
                    </a:p>
                  </a:txBody>
                  <a:tcPr marL="76200" marR="76200" marT="76200" marB="76200"/>
                </a:tc>
                <a:tc>
                  <a:txBody>
                    <a:bodyPr/>
                    <a:lstStyle/>
                    <a:p>
                      <a:pPr fontAlgn="t"/>
                      <a:r>
                        <a:rPr lang="en-GB" sz="1200" dirty="0">
                          <a:effectLst/>
                        </a:rPr>
                        <a:t>Document</a:t>
                      </a:r>
                    </a:p>
                  </a:txBody>
                  <a:tcPr marL="76200" marR="76200" marT="76200" marB="76200"/>
                </a:tc>
                <a:extLst>
                  <a:ext uri="{0D108BD9-81ED-4DB2-BD59-A6C34878D82A}">
                    <a16:rowId xmlns:a16="http://schemas.microsoft.com/office/drawing/2014/main" val="1808854800"/>
                  </a:ext>
                </a:extLst>
              </a:tr>
              <a:tr h="240313">
                <a:tc>
                  <a:txBody>
                    <a:bodyPr/>
                    <a:lstStyle/>
                    <a:p>
                      <a:pPr fontAlgn="t"/>
                      <a:r>
                        <a:rPr lang="en-GB" sz="1200" dirty="0">
                          <a:effectLst/>
                        </a:rPr>
                        <a:t>column</a:t>
                      </a:r>
                    </a:p>
                  </a:txBody>
                  <a:tcPr marL="76200" marR="76200" marT="76200" marB="76200"/>
                </a:tc>
                <a:tc>
                  <a:txBody>
                    <a:bodyPr/>
                    <a:lstStyle/>
                    <a:p>
                      <a:pPr fontAlgn="t"/>
                      <a:r>
                        <a:rPr lang="en-GB" sz="1200" dirty="0">
                          <a:effectLst/>
                        </a:rPr>
                        <a:t>Field</a:t>
                      </a:r>
                    </a:p>
                  </a:txBody>
                  <a:tcPr marL="76200" marR="76200" marT="76200" marB="76200"/>
                </a:tc>
                <a:extLst>
                  <a:ext uri="{0D108BD9-81ED-4DB2-BD59-A6C34878D82A}">
                    <a16:rowId xmlns:a16="http://schemas.microsoft.com/office/drawing/2014/main" val="3080620094"/>
                  </a:ext>
                </a:extLst>
              </a:tr>
              <a:tr h="240313">
                <a:tc>
                  <a:txBody>
                    <a:bodyPr/>
                    <a:lstStyle/>
                    <a:p>
                      <a:pPr fontAlgn="t"/>
                      <a:r>
                        <a:rPr lang="en-GB" sz="1200" dirty="0">
                          <a:effectLst/>
                        </a:rPr>
                        <a:t>Table Join</a:t>
                      </a:r>
                    </a:p>
                  </a:txBody>
                  <a:tcPr marL="76200" marR="76200" marT="76200" marB="76200"/>
                </a:tc>
                <a:tc>
                  <a:txBody>
                    <a:bodyPr/>
                    <a:lstStyle/>
                    <a:p>
                      <a:pPr fontAlgn="t"/>
                      <a:r>
                        <a:rPr lang="en-GB" sz="1200" dirty="0">
                          <a:effectLst/>
                        </a:rPr>
                        <a:t>Embedded Documents</a:t>
                      </a:r>
                    </a:p>
                  </a:txBody>
                  <a:tcPr marL="76200" marR="76200" marT="76200" marB="76200"/>
                </a:tc>
                <a:extLst>
                  <a:ext uri="{0D108BD9-81ED-4DB2-BD59-A6C34878D82A}">
                    <a16:rowId xmlns:a16="http://schemas.microsoft.com/office/drawing/2014/main" val="4230214028"/>
                  </a:ext>
                </a:extLst>
              </a:tr>
              <a:tr h="394114">
                <a:tc>
                  <a:txBody>
                    <a:bodyPr/>
                    <a:lstStyle/>
                    <a:p>
                      <a:pPr fontAlgn="t"/>
                      <a:r>
                        <a:rPr lang="en-GB" sz="1200" dirty="0">
                          <a:effectLst/>
                        </a:rPr>
                        <a:t>Primary Key</a:t>
                      </a:r>
                    </a:p>
                  </a:txBody>
                  <a:tcPr marL="76200" marR="76200" marT="76200" marB="76200"/>
                </a:tc>
                <a:tc>
                  <a:txBody>
                    <a:bodyPr/>
                    <a:lstStyle/>
                    <a:p>
                      <a:pPr fontAlgn="t"/>
                      <a:r>
                        <a:rPr lang="en-GB" sz="1200" dirty="0">
                          <a:effectLst/>
                        </a:rPr>
                        <a:t>Primary Key (Default key _id provided by MongoDB itself)</a:t>
                      </a:r>
                    </a:p>
                  </a:txBody>
                  <a:tcPr marL="76200" marR="76200" marT="76200" marB="76200"/>
                </a:tc>
                <a:extLst>
                  <a:ext uri="{0D108BD9-81ED-4DB2-BD59-A6C34878D82A}">
                    <a16:rowId xmlns:a16="http://schemas.microsoft.com/office/drawing/2014/main" val="479367890"/>
                  </a:ext>
                </a:extLst>
              </a:tr>
              <a:tr h="240313">
                <a:tc gridSpan="2">
                  <a:txBody>
                    <a:bodyPr/>
                    <a:lstStyle/>
                    <a:p>
                      <a:pPr algn="ctr" fontAlgn="t"/>
                      <a:r>
                        <a:rPr lang="en-GB" sz="1200" dirty="0">
                          <a:effectLst/>
                        </a:rPr>
                        <a:t>Database Server and Client</a:t>
                      </a:r>
                    </a:p>
                  </a:txBody>
                  <a:tcPr marL="76200" marR="76200" marT="76200" marB="76200"/>
                </a:tc>
                <a:tc hMerge="1">
                  <a:txBody>
                    <a:bodyPr/>
                    <a:lstStyle/>
                    <a:p>
                      <a:endParaRPr lang="en-GB"/>
                    </a:p>
                  </a:txBody>
                  <a:tcPr/>
                </a:tc>
                <a:extLst>
                  <a:ext uri="{0D108BD9-81ED-4DB2-BD59-A6C34878D82A}">
                    <a16:rowId xmlns:a16="http://schemas.microsoft.com/office/drawing/2014/main" val="1817458137"/>
                  </a:ext>
                </a:extLst>
              </a:tr>
              <a:tr h="240313">
                <a:tc>
                  <a:txBody>
                    <a:bodyPr/>
                    <a:lstStyle/>
                    <a:p>
                      <a:pPr fontAlgn="t"/>
                      <a:r>
                        <a:rPr lang="en-GB" sz="1200" dirty="0" err="1">
                          <a:effectLst/>
                        </a:rPr>
                        <a:t>mysqld</a:t>
                      </a:r>
                      <a:r>
                        <a:rPr lang="en-GB" sz="1200" dirty="0">
                          <a:effectLst/>
                        </a:rPr>
                        <a:t>/Oracle</a:t>
                      </a:r>
                    </a:p>
                  </a:txBody>
                  <a:tcPr marL="76200" marR="76200" marT="76200" marB="76200"/>
                </a:tc>
                <a:tc>
                  <a:txBody>
                    <a:bodyPr/>
                    <a:lstStyle/>
                    <a:p>
                      <a:pPr fontAlgn="t"/>
                      <a:r>
                        <a:rPr lang="en-GB" sz="1200" dirty="0" err="1">
                          <a:effectLst/>
                        </a:rPr>
                        <a:t>mongod</a:t>
                      </a:r>
                    </a:p>
                  </a:txBody>
                  <a:tcPr marL="76200" marR="76200" marT="76200" marB="76200"/>
                </a:tc>
                <a:extLst>
                  <a:ext uri="{0D108BD9-81ED-4DB2-BD59-A6C34878D82A}">
                    <a16:rowId xmlns:a16="http://schemas.microsoft.com/office/drawing/2014/main" val="1992150734"/>
                  </a:ext>
                </a:extLst>
              </a:tr>
              <a:tr h="240313">
                <a:tc>
                  <a:txBody>
                    <a:bodyPr/>
                    <a:lstStyle/>
                    <a:p>
                      <a:pPr fontAlgn="t"/>
                      <a:r>
                        <a:rPr lang="en-GB" sz="1200" dirty="0" err="1">
                          <a:effectLst/>
                        </a:rPr>
                        <a:t>mysql</a:t>
                      </a:r>
                      <a:r>
                        <a:rPr lang="en-GB" sz="1200" dirty="0">
                          <a:effectLst/>
                        </a:rPr>
                        <a:t>/</a:t>
                      </a:r>
                      <a:r>
                        <a:rPr lang="en-GB" sz="1200" dirty="0" err="1">
                          <a:effectLst/>
                        </a:rPr>
                        <a:t>sqlplus</a:t>
                      </a:r>
                    </a:p>
                  </a:txBody>
                  <a:tcPr marL="76200" marR="76200" marT="76200" marB="76200"/>
                </a:tc>
                <a:tc>
                  <a:txBody>
                    <a:bodyPr/>
                    <a:lstStyle/>
                    <a:p>
                      <a:pPr fontAlgn="t"/>
                      <a:r>
                        <a:rPr lang="en-GB" sz="1200" dirty="0">
                          <a:effectLst/>
                        </a:rPr>
                        <a:t>mongo</a:t>
                      </a:r>
                    </a:p>
                  </a:txBody>
                  <a:tcPr marL="76200" marR="76200" marT="76200" marB="76200"/>
                </a:tc>
                <a:extLst>
                  <a:ext uri="{0D108BD9-81ED-4DB2-BD59-A6C34878D82A}">
                    <a16:rowId xmlns:a16="http://schemas.microsoft.com/office/drawing/2014/main" val="167353910"/>
                  </a:ext>
                </a:extLst>
              </a:tr>
            </a:tbl>
          </a:graphicData>
        </a:graphic>
      </p:graphicFrame>
      <p:sp>
        <p:nvSpPr>
          <p:cNvPr id="6" name="TextBox 5">
            <a:extLst>
              <a:ext uri="{FF2B5EF4-FFF2-40B4-BE49-F238E27FC236}">
                <a16:creationId xmlns:a16="http://schemas.microsoft.com/office/drawing/2014/main" id="{D2B1B237-D977-4788-B934-988EA9E9EC24}"/>
              </a:ext>
            </a:extLst>
          </p:cNvPr>
          <p:cNvSpPr txBox="1"/>
          <p:nvPr/>
        </p:nvSpPr>
        <p:spPr>
          <a:xfrm>
            <a:off x="6451600" y="1109133"/>
            <a:ext cx="548639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Calibri"/>
                <a:cs typeface="Arial"/>
              </a:rPr>
              <a:t>Sample Document</a:t>
            </a:r>
            <a:endParaRPr lang="en-US" sz="1200" b="1">
              <a:latin typeface="Calibri"/>
              <a:cs typeface="Calibri"/>
            </a:endParaRPr>
          </a:p>
          <a:p>
            <a:endParaRPr lang="en-US" sz="1200" dirty="0">
              <a:latin typeface="Calibri"/>
              <a:cs typeface="Arial"/>
            </a:endParaRPr>
          </a:p>
          <a:p>
            <a:pPr algn="just"/>
            <a:r>
              <a:rPr lang="en-US" sz="1200" dirty="0">
                <a:latin typeface="Calibri"/>
                <a:cs typeface="Arial"/>
              </a:rPr>
              <a:t>Following example shows the document structure of a blog site, which is simply a comma separated key value pair.</a:t>
            </a:r>
          </a:p>
          <a:p>
            <a:r>
              <a:rPr lang="en-US" sz="1000" b="1" dirty="0">
                <a:solidFill>
                  <a:srgbClr val="00B050"/>
                </a:solidFill>
                <a:ea typeface="+mn-lt"/>
                <a:cs typeface="+mn-lt"/>
              </a:rPr>
              <a:t>{</a:t>
            </a:r>
            <a:endParaRPr lang="en-US" sz="1000" b="1">
              <a:solidFill>
                <a:srgbClr val="00B050"/>
              </a:solidFill>
              <a:cs typeface="Calibri"/>
            </a:endParaRPr>
          </a:p>
          <a:p>
            <a:r>
              <a:rPr lang="en-US" sz="1000" b="1" dirty="0">
                <a:solidFill>
                  <a:srgbClr val="00B050"/>
                </a:solidFill>
                <a:ea typeface="+mn-lt"/>
                <a:cs typeface="+mn-lt"/>
              </a:rPr>
              <a:t>    _id: </a:t>
            </a:r>
            <a:r>
              <a:rPr lang="en-US" sz="1000" b="1" dirty="0" err="1">
                <a:solidFill>
                  <a:srgbClr val="00B050"/>
                </a:solidFill>
                <a:ea typeface="+mn-lt"/>
                <a:cs typeface="+mn-lt"/>
              </a:rPr>
              <a:t>ObjectId</a:t>
            </a:r>
            <a:r>
              <a:rPr lang="en-US" sz="1000" b="1" dirty="0">
                <a:solidFill>
                  <a:srgbClr val="00B050"/>
                </a:solidFill>
                <a:ea typeface="+mn-lt"/>
                <a:cs typeface="+mn-lt"/>
              </a:rPr>
              <a:t>(7 df78ad8902c) </a:t>
            </a:r>
            <a:endParaRPr lang="en-US" sz="1000" b="1">
              <a:solidFill>
                <a:srgbClr val="00B050"/>
              </a:solidFill>
              <a:cs typeface="Calibri"/>
            </a:endParaRPr>
          </a:p>
          <a:p>
            <a:r>
              <a:rPr lang="en-US" sz="1000" b="1" dirty="0">
                <a:solidFill>
                  <a:srgbClr val="00B050"/>
                </a:solidFill>
                <a:ea typeface="+mn-lt"/>
                <a:cs typeface="+mn-lt"/>
              </a:rPr>
              <a:t>        title: 'MongoDB Overview',</a:t>
            </a:r>
            <a:endParaRPr lang="en-US" sz="1000" b="1">
              <a:solidFill>
                <a:srgbClr val="00B050"/>
              </a:solidFill>
              <a:cs typeface="Calibri"/>
            </a:endParaRPr>
          </a:p>
          <a:p>
            <a:r>
              <a:rPr lang="en-US" sz="1000" b="1" dirty="0">
                <a:solidFill>
                  <a:srgbClr val="00B050"/>
                </a:solidFill>
                <a:ea typeface="+mn-lt"/>
                <a:cs typeface="+mn-lt"/>
              </a:rPr>
              <a:t>    description: 'MongoDB is no </a:t>
            </a:r>
            <a:r>
              <a:rPr lang="en-US" sz="1000" b="1" dirty="0" err="1">
                <a:solidFill>
                  <a:srgbClr val="00B050"/>
                </a:solidFill>
                <a:ea typeface="+mn-lt"/>
                <a:cs typeface="+mn-lt"/>
              </a:rPr>
              <a:t>sql</a:t>
            </a:r>
            <a:r>
              <a:rPr lang="en-US" sz="1000" b="1" dirty="0">
                <a:solidFill>
                  <a:srgbClr val="00B050"/>
                </a:solidFill>
                <a:ea typeface="+mn-lt"/>
                <a:cs typeface="+mn-lt"/>
              </a:rPr>
              <a:t> database',</a:t>
            </a:r>
            <a:endParaRPr lang="en-US" sz="1000" b="1">
              <a:solidFill>
                <a:srgbClr val="00B050"/>
              </a:solidFill>
              <a:cs typeface="Calibri"/>
            </a:endParaRPr>
          </a:p>
          <a:p>
            <a:r>
              <a:rPr lang="en-US" sz="1000" b="1" dirty="0">
                <a:solidFill>
                  <a:srgbClr val="00B050"/>
                </a:solidFill>
                <a:ea typeface="+mn-lt"/>
                <a:cs typeface="+mn-lt"/>
              </a:rPr>
              <a:t>    by: 'tutorials point',</a:t>
            </a:r>
            <a:endParaRPr lang="en-US" sz="1000" b="1">
              <a:solidFill>
                <a:srgbClr val="00B050"/>
              </a:solidFill>
              <a:cs typeface="Calibri"/>
            </a:endParaRPr>
          </a:p>
          <a:p>
            <a:r>
              <a:rPr lang="en-US" sz="1000" b="1" dirty="0">
                <a:solidFill>
                  <a:srgbClr val="00B050"/>
                </a:solidFill>
                <a:ea typeface="+mn-lt"/>
                <a:cs typeface="+mn-lt"/>
              </a:rPr>
              <a:t>    </a:t>
            </a:r>
            <a:r>
              <a:rPr lang="en-US" sz="1000" b="1" dirty="0" err="1">
                <a:solidFill>
                  <a:srgbClr val="00B050"/>
                </a:solidFill>
                <a:ea typeface="+mn-lt"/>
                <a:cs typeface="+mn-lt"/>
              </a:rPr>
              <a:t>url</a:t>
            </a:r>
            <a:r>
              <a:rPr lang="en-US" sz="1000" b="1" dirty="0">
                <a:solidFill>
                  <a:srgbClr val="00B050"/>
                </a:solidFill>
                <a:ea typeface="+mn-lt"/>
                <a:cs typeface="+mn-lt"/>
              </a:rPr>
              <a:t>: '</a:t>
            </a:r>
            <a:r>
              <a:rPr lang="en-US" sz="1000" b="1" dirty="0">
                <a:solidFill>
                  <a:srgbClr val="00B050"/>
                </a:solidFill>
                <a:ea typeface="+mn-lt"/>
                <a:cs typeface="+mn-lt"/>
                <a:hlinkClick r:id="rId2">
                  <a:extLst>
                    <a:ext uri="{A12FA001-AC4F-418D-AE19-62706E023703}">
                      <ahyp:hlinkClr xmlns:ahyp="http://schemas.microsoft.com/office/drawing/2018/hyperlinkcolor" val="tx"/>
                    </a:ext>
                  </a:extLst>
                </a:hlinkClick>
              </a:rPr>
              <a:t>http://www.tutorialspoint.com</a:t>
            </a:r>
            <a:r>
              <a:rPr lang="en-US" sz="1000" b="1" dirty="0">
                <a:solidFill>
                  <a:srgbClr val="00B050"/>
                </a:solidFill>
                <a:ea typeface="+mn-lt"/>
                <a:cs typeface="+mn-lt"/>
              </a:rPr>
              <a:t>',</a:t>
            </a:r>
            <a:endParaRPr lang="en-US" sz="1000" b="1">
              <a:solidFill>
                <a:srgbClr val="00B050"/>
              </a:solidFill>
              <a:cs typeface="Calibri"/>
            </a:endParaRPr>
          </a:p>
          <a:p>
            <a:r>
              <a:rPr lang="en-US" sz="1000" b="1" dirty="0">
                <a:solidFill>
                  <a:srgbClr val="00B050"/>
                </a:solidFill>
                <a:ea typeface="+mn-lt"/>
                <a:cs typeface="+mn-lt"/>
              </a:rPr>
              <a:t>    tags: ['</a:t>
            </a:r>
            <a:r>
              <a:rPr lang="en-US" sz="1000" b="1" dirty="0" err="1">
                <a:solidFill>
                  <a:srgbClr val="00B050"/>
                </a:solidFill>
                <a:ea typeface="+mn-lt"/>
                <a:cs typeface="+mn-lt"/>
              </a:rPr>
              <a:t>mongodb</a:t>
            </a:r>
            <a:r>
              <a:rPr lang="en-US" sz="1000" b="1" dirty="0">
                <a:solidFill>
                  <a:srgbClr val="00B050"/>
                </a:solidFill>
                <a:ea typeface="+mn-lt"/>
                <a:cs typeface="+mn-lt"/>
              </a:rPr>
              <a:t>', 'database', 'NoSQL'],</a:t>
            </a:r>
            <a:endParaRPr lang="en-US" sz="1000" b="1">
              <a:solidFill>
                <a:srgbClr val="00B050"/>
              </a:solidFill>
              <a:cs typeface="Calibri"/>
            </a:endParaRPr>
          </a:p>
          <a:p>
            <a:r>
              <a:rPr lang="en-US" sz="1000" b="1" dirty="0">
                <a:solidFill>
                  <a:srgbClr val="00B050"/>
                </a:solidFill>
                <a:ea typeface="+mn-lt"/>
                <a:cs typeface="+mn-lt"/>
              </a:rPr>
              <a:t>    likes: 100,</a:t>
            </a:r>
            <a:endParaRPr lang="en-US" sz="1000" b="1">
              <a:solidFill>
                <a:srgbClr val="00B050"/>
              </a:solidFill>
              <a:cs typeface="Calibri"/>
            </a:endParaRPr>
          </a:p>
          <a:p>
            <a:r>
              <a:rPr lang="en-US" sz="1000" b="1" dirty="0">
                <a:solidFill>
                  <a:srgbClr val="00B050"/>
                </a:solidFill>
                <a:ea typeface="+mn-lt"/>
                <a:cs typeface="+mn-lt"/>
              </a:rPr>
              <a:t>    comments: [{</a:t>
            </a:r>
            <a:endParaRPr lang="en-US" sz="1000" b="1">
              <a:solidFill>
                <a:srgbClr val="00B050"/>
              </a:solidFill>
              <a:cs typeface="Calibri"/>
            </a:endParaRPr>
          </a:p>
          <a:p>
            <a:r>
              <a:rPr lang="en-US" sz="1000" b="1" dirty="0">
                <a:solidFill>
                  <a:srgbClr val="00B050"/>
                </a:solidFill>
                <a:ea typeface="+mn-lt"/>
                <a:cs typeface="+mn-lt"/>
              </a:rPr>
              <a:t>        user: 'user1',</a:t>
            </a:r>
            <a:endParaRPr lang="en-US" sz="1000" b="1">
              <a:solidFill>
                <a:srgbClr val="00B050"/>
              </a:solidFill>
              <a:cs typeface="Calibri"/>
            </a:endParaRPr>
          </a:p>
          <a:p>
            <a:r>
              <a:rPr lang="en-US" sz="1000" b="1" dirty="0">
                <a:solidFill>
                  <a:srgbClr val="00B050"/>
                </a:solidFill>
                <a:ea typeface="+mn-lt"/>
                <a:cs typeface="+mn-lt"/>
              </a:rPr>
              <a:t>        message: 'My first comment',</a:t>
            </a:r>
            <a:endParaRPr lang="en-US" sz="1000" b="1">
              <a:solidFill>
                <a:srgbClr val="00B050"/>
              </a:solidFill>
              <a:cs typeface="Calibri"/>
            </a:endParaRPr>
          </a:p>
          <a:p>
            <a:r>
              <a:rPr lang="en-US" sz="1000" b="1" dirty="0">
                <a:solidFill>
                  <a:srgbClr val="00B050"/>
                </a:solidFill>
                <a:ea typeface="+mn-lt"/>
                <a:cs typeface="+mn-lt"/>
              </a:rPr>
              <a:t>        </a:t>
            </a:r>
            <a:r>
              <a:rPr lang="en-US" sz="1000" b="1" dirty="0" err="1">
                <a:solidFill>
                  <a:srgbClr val="00B050"/>
                </a:solidFill>
                <a:ea typeface="+mn-lt"/>
                <a:cs typeface="+mn-lt"/>
              </a:rPr>
              <a:t>dateCreated</a:t>
            </a:r>
            <a:r>
              <a:rPr lang="en-US" sz="1000" b="1" dirty="0">
                <a:solidFill>
                  <a:srgbClr val="00B050"/>
                </a:solidFill>
                <a:ea typeface="+mn-lt"/>
                <a:cs typeface="+mn-lt"/>
              </a:rPr>
              <a:t>: new Date(2011, 1, 20, 2, 15),</a:t>
            </a:r>
            <a:endParaRPr lang="en-US" sz="1000" b="1">
              <a:solidFill>
                <a:srgbClr val="00B050"/>
              </a:solidFill>
              <a:cs typeface="Calibri"/>
            </a:endParaRPr>
          </a:p>
          <a:p>
            <a:r>
              <a:rPr lang="en-US" sz="1000" b="1" dirty="0">
                <a:solidFill>
                  <a:srgbClr val="00B050"/>
                </a:solidFill>
                <a:ea typeface="+mn-lt"/>
                <a:cs typeface="+mn-lt"/>
              </a:rPr>
              <a:t>        like: 0</a:t>
            </a:r>
            <a:endParaRPr lang="en-US" sz="1000" b="1">
              <a:solidFill>
                <a:srgbClr val="00B050"/>
              </a:solidFill>
              <a:cs typeface="Calibri"/>
            </a:endParaRPr>
          </a:p>
          <a:p>
            <a:r>
              <a:rPr lang="en-US" sz="1000" b="1" dirty="0">
                <a:solidFill>
                  <a:srgbClr val="00B050"/>
                </a:solidFill>
                <a:ea typeface="+mn-lt"/>
                <a:cs typeface="+mn-lt"/>
              </a:rPr>
              <a:t>    }, {</a:t>
            </a:r>
            <a:endParaRPr lang="en-US" sz="1000" b="1">
              <a:solidFill>
                <a:srgbClr val="00B050"/>
              </a:solidFill>
              <a:cs typeface="Calibri"/>
            </a:endParaRPr>
          </a:p>
          <a:p>
            <a:r>
              <a:rPr lang="en-US" sz="1000" b="1" dirty="0">
                <a:solidFill>
                  <a:srgbClr val="00B050"/>
                </a:solidFill>
                <a:ea typeface="+mn-lt"/>
                <a:cs typeface="+mn-lt"/>
              </a:rPr>
              <a:t>        user: 'user2',</a:t>
            </a:r>
            <a:endParaRPr lang="en-US" sz="1000" b="1">
              <a:solidFill>
                <a:srgbClr val="00B050"/>
              </a:solidFill>
              <a:cs typeface="Calibri"/>
            </a:endParaRPr>
          </a:p>
          <a:p>
            <a:r>
              <a:rPr lang="en-US" sz="1000" b="1" dirty="0">
                <a:solidFill>
                  <a:srgbClr val="00B050"/>
                </a:solidFill>
                <a:ea typeface="+mn-lt"/>
                <a:cs typeface="+mn-lt"/>
              </a:rPr>
              <a:t>        message: 'My second comments',</a:t>
            </a:r>
            <a:endParaRPr lang="en-US" sz="1000" b="1">
              <a:solidFill>
                <a:srgbClr val="00B050"/>
              </a:solidFill>
              <a:cs typeface="Calibri"/>
            </a:endParaRPr>
          </a:p>
          <a:p>
            <a:r>
              <a:rPr lang="en-US" sz="1000" b="1" dirty="0">
                <a:solidFill>
                  <a:srgbClr val="00B050"/>
                </a:solidFill>
                <a:ea typeface="+mn-lt"/>
                <a:cs typeface="+mn-lt"/>
              </a:rPr>
              <a:t>        </a:t>
            </a:r>
            <a:r>
              <a:rPr lang="en-US" sz="1000" b="1" dirty="0" err="1">
                <a:solidFill>
                  <a:srgbClr val="00B050"/>
                </a:solidFill>
                <a:ea typeface="+mn-lt"/>
                <a:cs typeface="+mn-lt"/>
              </a:rPr>
              <a:t>dateCreated</a:t>
            </a:r>
            <a:r>
              <a:rPr lang="en-US" sz="1000" b="1" dirty="0">
                <a:solidFill>
                  <a:srgbClr val="00B050"/>
                </a:solidFill>
                <a:ea typeface="+mn-lt"/>
                <a:cs typeface="+mn-lt"/>
              </a:rPr>
              <a:t>: new Date(2011, 1, 25, 7, 45),</a:t>
            </a:r>
            <a:endParaRPr lang="en-US" sz="1000" b="1">
              <a:solidFill>
                <a:srgbClr val="00B050"/>
              </a:solidFill>
              <a:cs typeface="Calibri"/>
            </a:endParaRPr>
          </a:p>
          <a:p>
            <a:r>
              <a:rPr lang="en-US" sz="1000" b="1" dirty="0">
                <a:solidFill>
                  <a:srgbClr val="00B050"/>
                </a:solidFill>
                <a:ea typeface="+mn-lt"/>
                <a:cs typeface="+mn-lt"/>
              </a:rPr>
              <a:t>        like: 5</a:t>
            </a:r>
            <a:endParaRPr lang="en-US" sz="1000" b="1">
              <a:solidFill>
                <a:srgbClr val="00B050"/>
              </a:solidFill>
              <a:cs typeface="Calibri"/>
            </a:endParaRPr>
          </a:p>
          <a:p>
            <a:r>
              <a:rPr lang="en-US" sz="1000" b="1" dirty="0">
                <a:solidFill>
                  <a:srgbClr val="00B050"/>
                </a:solidFill>
                <a:ea typeface="+mn-lt"/>
                <a:cs typeface="+mn-lt"/>
              </a:rPr>
              <a:t>    }]</a:t>
            </a:r>
            <a:endParaRPr lang="en-US" sz="1000" b="1">
              <a:solidFill>
                <a:srgbClr val="00B050"/>
              </a:solidFill>
              <a:cs typeface="Calibri"/>
            </a:endParaRPr>
          </a:p>
          <a:p>
            <a:r>
              <a:rPr lang="en-US" sz="1000" b="1" dirty="0">
                <a:solidFill>
                  <a:srgbClr val="00B050"/>
                </a:solidFill>
                <a:ea typeface="+mn-lt"/>
                <a:cs typeface="+mn-lt"/>
              </a:rPr>
              <a:t>}</a:t>
            </a:r>
            <a:endParaRPr lang="en-US" sz="1000" b="1" dirty="0">
              <a:solidFill>
                <a:srgbClr val="00B050"/>
              </a:solidFill>
            </a:endParaRPr>
          </a:p>
          <a:p>
            <a:endParaRPr lang="en-US" sz="1200" dirty="0">
              <a:solidFill>
                <a:srgbClr val="666600"/>
              </a:solidFill>
              <a:latin typeface="Calibri"/>
              <a:cs typeface="Calibri"/>
            </a:endParaRPr>
          </a:p>
          <a:p>
            <a:pPr algn="just"/>
            <a:r>
              <a:rPr lang="en-US" sz="1200" b="1" dirty="0">
                <a:latin typeface="Calibri"/>
                <a:cs typeface="Arial"/>
              </a:rPr>
              <a:t>_id</a:t>
            </a:r>
            <a:r>
              <a:rPr lang="en-US" sz="1200" dirty="0">
                <a:latin typeface="Calibri"/>
                <a:cs typeface="Arial"/>
              </a:rPr>
              <a:t> is a 12 bytes hexadecimal number which assures the uniqueness of every document. You can provide _id while inserting the document. If you don’t provide then MongoDB provides a unique id for every document. These 12 bytes first 4 bytes for the current timestamp, next 3 bytes for machine id, next 2 bytes for process id of MongoDB server and remaining 3 bytes are simple incremental VALUE.</a:t>
            </a:r>
          </a:p>
        </p:txBody>
      </p:sp>
    </p:spTree>
    <p:extLst>
      <p:ext uri="{BB962C8B-B14F-4D97-AF65-F5344CB8AC3E}">
        <p14:creationId xmlns:p14="http://schemas.microsoft.com/office/powerpoint/2010/main" val="1643509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275F-5992-4D2D-B4F0-57DE3B2147C9}"/>
              </a:ext>
            </a:extLst>
          </p:cNvPr>
          <p:cNvSpPr>
            <a:spLocks noGrp="1"/>
          </p:cNvSpPr>
          <p:nvPr>
            <p:ph type="title"/>
          </p:nvPr>
        </p:nvSpPr>
        <p:spPr/>
        <p:txBody>
          <a:bodyPr/>
          <a:lstStyle/>
          <a:p>
            <a:r>
              <a:rPr lang="en-GB">
                <a:ea typeface="+mj-lt"/>
                <a:cs typeface="+mj-lt"/>
              </a:rPr>
              <a:t>updateOne()</a:t>
            </a:r>
            <a:endParaRPr lang="en-US"/>
          </a:p>
        </p:txBody>
      </p:sp>
      <p:sp>
        <p:nvSpPr>
          <p:cNvPr id="3" name="Content Placeholder 2">
            <a:extLst>
              <a:ext uri="{FF2B5EF4-FFF2-40B4-BE49-F238E27FC236}">
                <a16:creationId xmlns:a16="http://schemas.microsoft.com/office/drawing/2014/main" id="{90BCEE89-A2E4-449A-88D0-39CB03314604}"/>
              </a:ext>
            </a:extLst>
          </p:cNvPr>
          <p:cNvSpPr>
            <a:spLocks noGrp="1"/>
          </p:cNvSpPr>
          <p:nvPr>
            <p:ph idx="1"/>
          </p:nvPr>
        </p:nvSpPr>
        <p:spPr/>
        <p:txBody>
          <a:bodyPr vert="horz" lIns="0" tIns="45720" rIns="0" bIns="45720" rtlCol="0" anchor="t">
            <a:normAutofit/>
          </a:bodyPr>
          <a:lstStyle/>
          <a:p>
            <a:pPr algn="just"/>
            <a:r>
              <a:rPr lang="en-GB">
                <a:ea typeface="+mn-lt"/>
                <a:cs typeface="+mn-lt"/>
              </a:rPr>
              <a:t>This methods updates a single document which matches the given filter.</a:t>
            </a:r>
            <a:endParaRPr lang="en-GB"/>
          </a:p>
          <a:p>
            <a:pPr algn="just"/>
            <a:r>
              <a:rPr lang="en-GB">
                <a:ea typeface="+mn-lt"/>
                <a:cs typeface="+mn-lt"/>
              </a:rPr>
              <a:t>The basic syntax of updateOne() method is as follows −</a:t>
            </a:r>
            <a:endParaRPr lang="en-GB"/>
          </a:p>
          <a:p>
            <a:r>
              <a:rPr lang="en-GB" b="1">
                <a:solidFill>
                  <a:srgbClr val="00B050"/>
                </a:solidFill>
                <a:ea typeface="+mn-lt"/>
                <a:cs typeface="+mn-lt"/>
              </a:rPr>
              <a:t>&gt;db.COLLECTION_NAME.updateOne(&lt;filter&gt;, &lt;update&gt;)</a:t>
            </a:r>
            <a:endParaRPr lang="en-GB" b="1">
              <a:solidFill>
                <a:srgbClr val="00B050"/>
              </a:solidFill>
              <a:cs typeface="Calibri"/>
            </a:endParaRPr>
          </a:p>
          <a:p>
            <a:r>
              <a:rPr lang="en-GB" b="1" dirty="0">
                <a:solidFill>
                  <a:srgbClr val="00B050"/>
                </a:solidFill>
                <a:ea typeface="+mn-lt"/>
                <a:cs typeface="+mn-lt"/>
              </a:rPr>
              <a:t>&gt; db.empDetails.updateOne(
</a:t>
            </a:r>
            <a:r>
              <a:rPr lang="en-GB" b="1">
                <a:solidFill>
                  <a:srgbClr val="00B050"/>
                </a:solidFill>
                <a:ea typeface="+mn-lt"/>
                <a:cs typeface="+mn-lt"/>
              </a:rPr>
              <a:t>	{First_Name: 'Radhika'},</a:t>
            </a:r>
            <a:r>
              <a:rPr lang="en-GB" b="1" dirty="0">
                <a:solidFill>
                  <a:srgbClr val="00B050"/>
                </a:solidFill>
                <a:ea typeface="+mn-lt"/>
                <a:cs typeface="+mn-lt"/>
              </a:rPr>
              <a:t>
</a:t>
            </a:r>
            <a:r>
              <a:rPr lang="en-GB" b="1">
                <a:solidFill>
                  <a:srgbClr val="00B050"/>
                </a:solidFill>
                <a:ea typeface="+mn-lt"/>
                <a:cs typeface="+mn-lt"/>
              </a:rPr>
              <a:t>	{ $set: { Age: '30',e_mail: 'radhika_newemail@gmail.com'}}</a:t>
            </a:r>
            <a:r>
              <a:rPr lang="en-GB" b="1" dirty="0">
                <a:solidFill>
                  <a:srgbClr val="00B050"/>
                </a:solidFill>
                <a:ea typeface="+mn-lt"/>
                <a:cs typeface="+mn-lt"/>
              </a:rPr>
              <a:t>
</a:t>
            </a:r>
            <a:r>
              <a:rPr lang="en-GB" b="1">
                <a:solidFill>
                  <a:srgbClr val="00B050"/>
                </a:solidFill>
                <a:ea typeface="+mn-lt"/>
                <a:cs typeface="+mn-lt"/>
              </a:rPr>
              <a:t>)</a:t>
            </a:r>
            <a:endParaRPr lang="en-GB">
              <a:solidFill>
                <a:srgbClr val="404040"/>
              </a:solidFill>
              <a:cs typeface="Calibri" panose="020F0502020204030204"/>
            </a:endParaRPr>
          </a:p>
        </p:txBody>
      </p:sp>
    </p:spTree>
    <p:extLst>
      <p:ext uri="{BB962C8B-B14F-4D97-AF65-F5344CB8AC3E}">
        <p14:creationId xmlns:p14="http://schemas.microsoft.com/office/powerpoint/2010/main" val="3313053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06CF-C933-4B46-9428-6C90F95535AD}"/>
              </a:ext>
            </a:extLst>
          </p:cNvPr>
          <p:cNvSpPr>
            <a:spLocks noGrp="1"/>
          </p:cNvSpPr>
          <p:nvPr>
            <p:ph type="title"/>
          </p:nvPr>
        </p:nvSpPr>
        <p:spPr/>
        <p:txBody>
          <a:bodyPr/>
          <a:lstStyle/>
          <a:p>
            <a:r>
              <a:rPr lang="en-GB">
                <a:ea typeface="+mj-lt"/>
                <a:cs typeface="+mj-lt"/>
              </a:rPr>
              <a:t>updateMany()</a:t>
            </a:r>
            <a:endParaRPr lang="en-US">
              <a:ea typeface="+mj-lt"/>
              <a:cs typeface="+mj-lt"/>
            </a:endParaRPr>
          </a:p>
        </p:txBody>
      </p:sp>
      <p:sp>
        <p:nvSpPr>
          <p:cNvPr id="3" name="Content Placeholder 2">
            <a:extLst>
              <a:ext uri="{FF2B5EF4-FFF2-40B4-BE49-F238E27FC236}">
                <a16:creationId xmlns:a16="http://schemas.microsoft.com/office/drawing/2014/main" id="{211F86D2-D3DD-408A-9726-89F4BFBCD4BE}"/>
              </a:ext>
            </a:extLst>
          </p:cNvPr>
          <p:cNvSpPr>
            <a:spLocks noGrp="1"/>
          </p:cNvSpPr>
          <p:nvPr>
            <p:ph idx="1"/>
          </p:nvPr>
        </p:nvSpPr>
        <p:spPr/>
        <p:txBody>
          <a:bodyPr vert="horz" lIns="0" tIns="45720" rIns="0" bIns="45720" rtlCol="0" anchor="t">
            <a:normAutofit/>
          </a:bodyPr>
          <a:lstStyle/>
          <a:p>
            <a:pPr algn="just"/>
            <a:r>
              <a:rPr lang="en-GB">
                <a:ea typeface="+mn-lt"/>
                <a:cs typeface="+mn-lt"/>
              </a:rPr>
              <a:t>The updateMany() method updates all the documents that matches the given filter.</a:t>
            </a:r>
            <a:endParaRPr lang="en-GB"/>
          </a:p>
          <a:p>
            <a:pPr algn="just"/>
            <a:r>
              <a:rPr lang="en-GB">
                <a:ea typeface="+mn-lt"/>
                <a:cs typeface="+mn-lt"/>
              </a:rPr>
              <a:t>The basic syntax of updateMany() method is as follows −</a:t>
            </a:r>
            <a:endParaRPr lang="en-GB"/>
          </a:p>
          <a:p>
            <a:r>
              <a:rPr lang="en-GB" b="1">
                <a:solidFill>
                  <a:srgbClr val="00B050"/>
                </a:solidFill>
                <a:ea typeface="+mn-lt"/>
                <a:cs typeface="+mn-lt"/>
              </a:rPr>
              <a:t>&gt;db.COLLECTION_NAME.update(&lt;filter&gt;, &lt;update&gt;)</a:t>
            </a:r>
            <a:endParaRPr lang="en-GB" b="1">
              <a:solidFill>
                <a:srgbClr val="00B050"/>
              </a:solidFill>
              <a:cs typeface="Calibri"/>
            </a:endParaRPr>
          </a:p>
          <a:p>
            <a:r>
              <a:rPr lang="en-GB" b="1" dirty="0">
                <a:solidFill>
                  <a:srgbClr val="00B050"/>
                </a:solidFill>
                <a:ea typeface="+mn-lt"/>
                <a:cs typeface="+mn-lt"/>
              </a:rPr>
              <a:t>&gt; db.empDetails.updateMany(
</a:t>
            </a:r>
            <a:r>
              <a:rPr lang="en-GB" b="1">
                <a:solidFill>
                  <a:srgbClr val="00B050"/>
                </a:solidFill>
                <a:ea typeface="+mn-lt"/>
                <a:cs typeface="+mn-lt"/>
              </a:rPr>
              <a:t>	{Age:{ $gt: "25" }},</a:t>
            </a:r>
            <a:r>
              <a:rPr lang="en-GB" b="1" dirty="0">
                <a:solidFill>
                  <a:srgbClr val="00B050"/>
                </a:solidFill>
                <a:ea typeface="+mn-lt"/>
                <a:cs typeface="+mn-lt"/>
              </a:rPr>
              <a:t>
</a:t>
            </a:r>
            <a:r>
              <a:rPr lang="en-GB" b="1">
                <a:solidFill>
                  <a:srgbClr val="00B050"/>
                </a:solidFill>
                <a:ea typeface="+mn-lt"/>
                <a:cs typeface="+mn-lt"/>
              </a:rPr>
              <a:t>	{ $set: { Age: '00'}}</a:t>
            </a:r>
            <a:r>
              <a:rPr lang="en-GB" b="1" dirty="0">
                <a:solidFill>
                  <a:srgbClr val="00B050"/>
                </a:solidFill>
                <a:ea typeface="+mn-lt"/>
                <a:cs typeface="+mn-lt"/>
              </a:rPr>
              <a:t>
</a:t>
            </a:r>
            <a:r>
              <a:rPr lang="en-GB" b="1">
                <a:solidFill>
                  <a:srgbClr val="00B050"/>
                </a:solidFill>
                <a:ea typeface="+mn-lt"/>
                <a:cs typeface="+mn-lt"/>
              </a:rPr>
              <a:t>)</a:t>
            </a:r>
            <a:endParaRPr lang="en-GB" b="1" dirty="0">
              <a:solidFill>
                <a:srgbClr val="404040"/>
              </a:solidFill>
              <a:cs typeface="Calibri"/>
            </a:endParaRPr>
          </a:p>
        </p:txBody>
      </p:sp>
    </p:spTree>
    <p:extLst>
      <p:ext uri="{BB962C8B-B14F-4D97-AF65-F5344CB8AC3E}">
        <p14:creationId xmlns:p14="http://schemas.microsoft.com/office/powerpoint/2010/main" val="2707754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485C-2F85-46C9-B9BF-4E9EE3F709EE}"/>
              </a:ext>
            </a:extLst>
          </p:cNvPr>
          <p:cNvSpPr>
            <a:spLocks noGrp="1"/>
          </p:cNvSpPr>
          <p:nvPr>
            <p:ph type="title"/>
          </p:nvPr>
        </p:nvSpPr>
        <p:spPr/>
        <p:txBody>
          <a:bodyPr/>
          <a:lstStyle/>
          <a:p>
            <a:r>
              <a:rPr lang="en-GB">
                <a:cs typeface="Calibri Light"/>
              </a:rPr>
              <a:t>Remove()</a:t>
            </a:r>
            <a:endParaRPr lang="en-GB"/>
          </a:p>
        </p:txBody>
      </p:sp>
      <p:sp>
        <p:nvSpPr>
          <p:cNvPr id="3" name="Content Placeholder 2">
            <a:extLst>
              <a:ext uri="{FF2B5EF4-FFF2-40B4-BE49-F238E27FC236}">
                <a16:creationId xmlns:a16="http://schemas.microsoft.com/office/drawing/2014/main" id="{67AD1DCC-FCA5-43C6-8EA3-A70527D0A353}"/>
              </a:ext>
            </a:extLst>
          </p:cNvPr>
          <p:cNvSpPr>
            <a:spLocks noGrp="1"/>
          </p:cNvSpPr>
          <p:nvPr>
            <p:ph idx="1"/>
          </p:nvPr>
        </p:nvSpPr>
        <p:spPr/>
        <p:txBody>
          <a:bodyPr vert="horz" lIns="0" tIns="45720" rIns="0" bIns="45720" rtlCol="0" anchor="t">
            <a:normAutofit fontScale="70000" lnSpcReduction="20000"/>
          </a:bodyPr>
          <a:lstStyle/>
          <a:p>
            <a:pPr algn="just"/>
            <a:r>
              <a:rPr lang="en-GB">
                <a:ea typeface="+mn-lt"/>
                <a:cs typeface="+mn-lt"/>
              </a:rPr>
              <a:t>MongoDB's </a:t>
            </a:r>
            <a:r>
              <a:rPr lang="en-GB" b="1">
                <a:ea typeface="+mn-lt"/>
                <a:cs typeface="+mn-lt"/>
              </a:rPr>
              <a:t>remove()</a:t>
            </a:r>
            <a:r>
              <a:rPr lang="en-GB">
                <a:ea typeface="+mn-lt"/>
                <a:cs typeface="+mn-lt"/>
              </a:rPr>
              <a:t> method is used to remove a document from the collection. remove() method accepts two parameters. One is deletion criteria and second is justOne flag.</a:t>
            </a:r>
            <a:endParaRPr lang="en-GB"/>
          </a:p>
          <a:p>
            <a:pPr algn="just"/>
            <a:r>
              <a:rPr lang="en-GB" b="1">
                <a:ea typeface="+mn-lt"/>
                <a:cs typeface="+mn-lt"/>
              </a:rPr>
              <a:t>deletion criteria</a:t>
            </a:r>
            <a:r>
              <a:rPr lang="en-GB">
                <a:ea typeface="+mn-lt"/>
                <a:cs typeface="+mn-lt"/>
              </a:rPr>
              <a:t> − (Optional) deletion criteria according to documents will be removed.</a:t>
            </a:r>
            <a:endParaRPr lang="en-GB"/>
          </a:p>
          <a:p>
            <a:pPr algn="just"/>
            <a:r>
              <a:rPr lang="en-GB" b="1">
                <a:ea typeface="+mn-lt"/>
                <a:cs typeface="+mn-lt"/>
              </a:rPr>
              <a:t>justOne</a:t>
            </a:r>
            <a:r>
              <a:rPr lang="en-GB">
                <a:ea typeface="+mn-lt"/>
                <a:cs typeface="+mn-lt"/>
              </a:rPr>
              <a:t> − (Optional) if set to true or 1, then remove only one document.</a:t>
            </a:r>
            <a:endParaRPr lang="en-GB"/>
          </a:p>
          <a:p>
            <a:pPr algn="just"/>
            <a:r>
              <a:rPr lang="en-GB">
                <a:ea typeface="+mn-lt"/>
                <a:cs typeface="+mn-lt"/>
              </a:rPr>
              <a:t>Basic syntax of </a:t>
            </a:r>
            <a:r>
              <a:rPr lang="en-GB" b="1">
                <a:ea typeface="+mn-lt"/>
                <a:cs typeface="+mn-lt"/>
              </a:rPr>
              <a:t>remove()</a:t>
            </a:r>
            <a:r>
              <a:rPr lang="en-GB">
                <a:ea typeface="+mn-lt"/>
                <a:cs typeface="+mn-lt"/>
              </a:rPr>
              <a:t> method is as follows −</a:t>
            </a:r>
            <a:endParaRPr lang="en-GB"/>
          </a:p>
          <a:p>
            <a:r>
              <a:rPr lang="en-GB" b="1">
                <a:solidFill>
                  <a:srgbClr val="00B050"/>
                </a:solidFill>
                <a:ea typeface="+mn-lt"/>
                <a:cs typeface="+mn-lt"/>
              </a:rPr>
              <a:t>&gt;db.COLLECTION_NAME.remove(DELETION_CRITERIA)</a:t>
            </a:r>
          </a:p>
          <a:p>
            <a:r>
              <a:rPr lang="en-GB" b="1">
                <a:solidFill>
                  <a:srgbClr val="00B050"/>
                </a:solidFill>
                <a:ea typeface="+mn-lt"/>
                <a:cs typeface="+mn-lt"/>
              </a:rPr>
              <a:t>&gt;db.mycol.remove({'title':'MongoDB Overview'})</a:t>
            </a:r>
          </a:p>
          <a:p>
            <a:r>
              <a:rPr lang="en-GB" b="1">
                <a:solidFill>
                  <a:srgbClr val="00B050"/>
                </a:solidFill>
                <a:ea typeface="+mn-lt"/>
                <a:cs typeface="+mn-lt"/>
              </a:rPr>
              <a:t>&gt;db.COLLECTION_NAME.remove(DELETION_CRITERIA,1)</a:t>
            </a:r>
            <a:endParaRPr lang="en-GB" b="1" dirty="0">
              <a:solidFill>
                <a:srgbClr val="00B050"/>
              </a:solidFill>
              <a:ea typeface="+mn-lt"/>
              <a:cs typeface="+mn-lt"/>
            </a:endParaRPr>
          </a:p>
          <a:p>
            <a:r>
              <a:rPr lang="en-GB"/>
              <a:t>Remove All Documents</a:t>
            </a:r>
            <a:endParaRPr lang="en-GB" b="1" dirty="0"/>
          </a:p>
          <a:p>
            <a:pPr algn="just"/>
            <a:r>
              <a:rPr lang="en-GB">
                <a:ea typeface="+mn-lt"/>
                <a:cs typeface="+mn-lt"/>
              </a:rPr>
              <a:t>If you don't specify deletion criteria, then MongoDB will delete whole documents from the collection. </a:t>
            </a:r>
            <a:r>
              <a:rPr lang="en-GB" b="1">
                <a:ea typeface="+mn-lt"/>
                <a:cs typeface="+mn-lt"/>
              </a:rPr>
              <a:t>This is equivalent of SQL's truncate command.</a:t>
            </a:r>
            <a:endParaRPr lang="en-GB">
              <a:ea typeface="+mn-lt"/>
              <a:cs typeface="+mn-lt"/>
            </a:endParaRPr>
          </a:p>
          <a:p>
            <a:r>
              <a:rPr lang="en-GB" b="1">
                <a:solidFill>
                  <a:srgbClr val="00B050"/>
                </a:solidFill>
                <a:ea typeface="+mn-lt"/>
                <a:cs typeface="+mn-lt"/>
              </a:rPr>
              <a:t>&gt; db.mycol.remove({})</a:t>
            </a:r>
          </a:p>
        </p:txBody>
      </p:sp>
    </p:spTree>
    <p:extLst>
      <p:ext uri="{BB962C8B-B14F-4D97-AF65-F5344CB8AC3E}">
        <p14:creationId xmlns:p14="http://schemas.microsoft.com/office/powerpoint/2010/main" val="1698774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CDE9-969E-43C1-A670-647389F971B4}"/>
              </a:ext>
            </a:extLst>
          </p:cNvPr>
          <p:cNvSpPr>
            <a:spLocks noGrp="1"/>
          </p:cNvSpPr>
          <p:nvPr>
            <p:ph type="title"/>
          </p:nvPr>
        </p:nvSpPr>
        <p:spPr/>
        <p:txBody>
          <a:bodyPr/>
          <a:lstStyle/>
          <a:p>
            <a:r>
              <a:rPr lang="en-GB">
                <a:cs typeface="Calibri Light"/>
              </a:rPr>
              <a:t>Projection</a:t>
            </a:r>
            <a:endParaRPr lang="en-GB"/>
          </a:p>
        </p:txBody>
      </p:sp>
      <p:sp>
        <p:nvSpPr>
          <p:cNvPr id="3" name="Content Placeholder 2">
            <a:extLst>
              <a:ext uri="{FF2B5EF4-FFF2-40B4-BE49-F238E27FC236}">
                <a16:creationId xmlns:a16="http://schemas.microsoft.com/office/drawing/2014/main" id="{4722A836-B19F-4F54-AE57-1CD46A05B5A2}"/>
              </a:ext>
            </a:extLst>
          </p:cNvPr>
          <p:cNvSpPr>
            <a:spLocks noGrp="1"/>
          </p:cNvSpPr>
          <p:nvPr>
            <p:ph idx="1"/>
          </p:nvPr>
        </p:nvSpPr>
        <p:spPr/>
        <p:txBody>
          <a:bodyPr vert="horz" lIns="0" tIns="45720" rIns="0" bIns="45720" rtlCol="0" anchor="t">
            <a:normAutofit fontScale="85000" lnSpcReduction="10000"/>
          </a:bodyPr>
          <a:lstStyle/>
          <a:p>
            <a:pPr algn="just"/>
            <a:r>
              <a:rPr lang="en-GB">
                <a:ea typeface="+mn-lt"/>
                <a:cs typeface="+mn-lt"/>
              </a:rPr>
              <a:t>In MongoDB, projection means selecting only the necessary data rather than selecting whole of the data of a document. If a document has 5 fields and you need to show only 3, then select only 3 fields from them.</a:t>
            </a:r>
            <a:endParaRPr lang="en-GB">
              <a:cs typeface="Calibri" panose="020F0502020204030204"/>
            </a:endParaRPr>
          </a:p>
          <a:p>
            <a:r>
              <a:rPr lang="en-GB"/>
              <a:t>The find() Method</a:t>
            </a:r>
          </a:p>
          <a:p>
            <a:pPr algn="just"/>
            <a:r>
              <a:rPr lang="en-GB">
                <a:ea typeface="+mn-lt"/>
                <a:cs typeface="+mn-lt"/>
              </a:rPr>
              <a:t>MongoDB's </a:t>
            </a:r>
            <a:r>
              <a:rPr lang="en-GB" b="1">
                <a:ea typeface="+mn-lt"/>
                <a:cs typeface="+mn-lt"/>
              </a:rPr>
              <a:t>find()</a:t>
            </a:r>
            <a:r>
              <a:rPr lang="en-GB">
                <a:ea typeface="+mn-lt"/>
                <a:cs typeface="+mn-lt"/>
              </a:rPr>
              <a:t> method, accepts second optional parameter that is list of fields that you want to retrieve. In MongoDB, when you execute </a:t>
            </a:r>
            <a:r>
              <a:rPr lang="en-GB" b="1">
                <a:ea typeface="+mn-lt"/>
                <a:cs typeface="+mn-lt"/>
              </a:rPr>
              <a:t>find()</a:t>
            </a:r>
            <a:r>
              <a:rPr lang="en-GB">
                <a:ea typeface="+mn-lt"/>
                <a:cs typeface="+mn-lt"/>
              </a:rPr>
              <a:t> method, then it displays all fields of a document. To limit this, you need to set a list of fields with value 1 or 0. 1 is used to show the field while 0 is used to hide the fields.</a:t>
            </a:r>
            <a:endParaRPr lang="en-GB"/>
          </a:p>
          <a:p>
            <a:pPr algn="just"/>
            <a:r>
              <a:rPr lang="en-GB">
                <a:ea typeface="+mn-lt"/>
                <a:cs typeface="+mn-lt"/>
              </a:rPr>
              <a:t>The basic syntax of </a:t>
            </a:r>
            <a:r>
              <a:rPr lang="en-GB" b="1">
                <a:ea typeface="+mn-lt"/>
                <a:cs typeface="+mn-lt"/>
              </a:rPr>
              <a:t>find()</a:t>
            </a:r>
            <a:r>
              <a:rPr lang="en-GB">
                <a:ea typeface="+mn-lt"/>
                <a:cs typeface="+mn-lt"/>
              </a:rPr>
              <a:t> method with projection is as follows −</a:t>
            </a:r>
            <a:endParaRPr lang="en-GB"/>
          </a:p>
          <a:p>
            <a:r>
              <a:rPr lang="en-GB" b="1">
                <a:solidFill>
                  <a:srgbClr val="00B050"/>
                </a:solidFill>
                <a:ea typeface="+mn-lt"/>
                <a:cs typeface="+mn-lt"/>
              </a:rPr>
              <a:t>&gt;db.COLLECTION_NAME.find({},{KEY:1})</a:t>
            </a:r>
          </a:p>
          <a:p>
            <a:r>
              <a:rPr lang="en-GB" b="1">
                <a:solidFill>
                  <a:srgbClr val="00B050"/>
                </a:solidFill>
                <a:ea typeface="+mn-lt"/>
                <a:cs typeface="+mn-lt"/>
              </a:rPr>
              <a:t>&gt;db.mycol.find({},{"title":1,_id:0})</a:t>
            </a:r>
            <a:endParaRPr lang="en-GB" dirty="0">
              <a:solidFill>
                <a:srgbClr val="00B050"/>
              </a:solidFill>
              <a:ea typeface="+mn-lt"/>
              <a:cs typeface="+mn-lt"/>
            </a:endParaRPr>
          </a:p>
          <a:p>
            <a:r>
              <a:rPr lang="en-GB">
                <a:ea typeface="+mn-lt"/>
                <a:cs typeface="+mn-lt"/>
              </a:rPr>
              <a:t>Please note </a:t>
            </a:r>
            <a:r>
              <a:rPr lang="en-GB" b="1">
                <a:ea typeface="+mn-lt"/>
                <a:cs typeface="+mn-lt"/>
              </a:rPr>
              <a:t>_id</a:t>
            </a:r>
            <a:r>
              <a:rPr lang="en-GB">
                <a:ea typeface="+mn-lt"/>
                <a:cs typeface="+mn-lt"/>
              </a:rPr>
              <a:t> field is always displayed while executing </a:t>
            </a:r>
            <a:r>
              <a:rPr lang="en-GB" b="1">
                <a:ea typeface="+mn-lt"/>
                <a:cs typeface="+mn-lt"/>
              </a:rPr>
              <a:t>find()</a:t>
            </a:r>
            <a:r>
              <a:rPr lang="en-GB">
                <a:ea typeface="+mn-lt"/>
                <a:cs typeface="+mn-lt"/>
              </a:rPr>
              <a:t> method, if you don't want this field, then you need to set it as 0.</a:t>
            </a:r>
            <a:endParaRPr lang="en-GB" dirty="0">
              <a:ea typeface="+mn-lt"/>
              <a:cs typeface="+mn-lt"/>
            </a:endParaRPr>
          </a:p>
        </p:txBody>
      </p:sp>
    </p:spTree>
    <p:extLst>
      <p:ext uri="{BB962C8B-B14F-4D97-AF65-F5344CB8AC3E}">
        <p14:creationId xmlns:p14="http://schemas.microsoft.com/office/powerpoint/2010/main" val="83445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EBAB-5614-4178-BA32-B00D4238C25B}"/>
              </a:ext>
            </a:extLst>
          </p:cNvPr>
          <p:cNvSpPr>
            <a:spLocks noGrp="1"/>
          </p:cNvSpPr>
          <p:nvPr>
            <p:ph type="title"/>
          </p:nvPr>
        </p:nvSpPr>
        <p:spPr/>
        <p:txBody>
          <a:bodyPr/>
          <a:lstStyle/>
          <a:p>
            <a:r>
              <a:rPr lang="en-GB">
                <a:cs typeface="Calibri Light"/>
              </a:rPr>
              <a:t>Limit()</a:t>
            </a:r>
            <a:endParaRPr lang="en-GB"/>
          </a:p>
        </p:txBody>
      </p:sp>
      <p:sp>
        <p:nvSpPr>
          <p:cNvPr id="3" name="Content Placeholder 2">
            <a:extLst>
              <a:ext uri="{FF2B5EF4-FFF2-40B4-BE49-F238E27FC236}">
                <a16:creationId xmlns:a16="http://schemas.microsoft.com/office/drawing/2014/main" id="{42CA7A3C-919F-4AF8-A9D9-BFC06B64137F}"/>
              </a:ext>
            </a:extLst>
          </p:cNvPr>
          <p:cNvSpPr>
            <a:spLocks noGrp="1"/>
          </p:cNvSpPr>
          <p:nvPr>
            <p:ph idx="1"/>
          </p:nvPr>
        </p:nvSpPr>
        <p:spPr>
          <a:xfrm>
            <a:off x="1097280" y="2108201"/>
            <a:ext cx="10642600" cy="4201157"/>
          </a:xfrm>
        </p:spPr>
        <p:txBody>
          <a:bodyPr vert="horz" lIns="0" tIns="45720" rIns="0" bIns="45720" rtlCol="0" anchor="t">
            <a:normAutofit fontScale="62500" lnSpcReduction="20000"/>
          </a:bodyPr>
          <a:lstStyle/>
          <a:p>
            <a:pPr algn="just"/>
            <a:r>
              <a:rPr lang="en-GB">
                <a:ea typeface="+mn-lt"/>
                <a:cs typeface="+mn-lt"/>
              </a:rPr>
              <a:t>To limit the records in MongoDB, you need to use </a:t>
            </a:r>
            <a:r>
              <a:rPr lang="en-GB" b="1">
                <a:ea typeface="+mn-lt"/>
                <a:cs typeface="+mn-lt"/>
              </a:rPr>
              <a:t>limit()</a:t>
            </a:r>
            <a:r>
              <a:rPr lang="en-GB">
                <a:ea typeface="+mn-lt"/>
                <a:cs typeface="+mn-lt"/>
              </a:rPr>
              <a:t> method. The method accepts one number type argument, which is the number of documents that you want to be displayed.</a:t>
            </a:r>
            <a:endParaRPr lang="en-GB"/>
          </a:p>
          <a:p>
            <a:pPr algn="just"/>
            <a:r>
              <a:rPr lang="en-GB">
                <a:ea typeface="+mn-lt"/>
                <a:cs typeface="+mn-lt"/>
              </a:rPr>
              <a:t>The basic syntax of </a:t>
            </a:r>
            <a:r>
              <a:rPr lang="en-GB" b="1">
                <a:ea typeface="+mn-lt"/>
                <a:cs typeface="+mn-lt"/>
              </a:rPr>
              <a:t>limit()</a:t>
            </a:r>
            <a:r>
              <a:rPr lang="en-GB">
                <a:ea typeface="+mn-lt"/>
                <a:cs typeface="+mn-lt"/>
              </a:rPr>
              <a:t> method is as follows −</a:t>
            </a:r>
            <a:endParaRPr lang="en-GB"/>
          </a:p>
          <a:p>
            <a:r>
              <a:rPr lang="en-GB" b="1">
                <a:solidFill>
                  <a:srgbClr val="00B050"/>
                </a:solidFill>
                <a:ea typeface="+mn-lt"/>
                <a:cs typeface="+mn-lt"/>
              </a:rPr>
              <a:t>&gt;db.COLLECTION_NAME.find().limit(NUMBER)</a:t>
            </a:r>
            <a:endParaRPr lang="en-GB">
              <a:solidFill>
                <a:srgbClr val="00B050"/>
              </a:solidFill>
              <a:ea typeface="+mn-lt"/>
              <a:cs typeface="+mn-lt"/>
            </a:endParaRPr>
          </a:p>
          <a:p>
            <a:pPr algn="just"/>
            <a:r>
              <a:rPr lang="en-GB">
                <a:ea typeface="+mn-lt"/>
                <a:cs typeface="+mn-lt"/>
              </a:rPr>
              <a:t>Following example will display only two documents while querying the document.</a:t>
            </a:r>
            <a:endParaRPr lang="en-GB" b="1" dirty="0">
              <a:ea typeface="+mn-lt"/>
              <a:cs typeface="+mn-lt"/>
            </a:endParaRPr>
          </a:p>
          <a:p>
            <a:r>
              <a:rPr lang="en-GB" b="1">
                <a:solidFill>
                  <a:srgbClr val="00B050"/>
                </a:solidFill>
                <a:ea typeface="+mn-lt"/>
                <a:cs typeface="+mn-lt"/>
              </a:rPr>
              <a:t>&gt;db.mycol.find({},{"title":1,_id:0}).limit(2)</a:t>
            </a:r>
          </a:p>
          <a:p>
            <a:r>
              <a:rPr lang="en-GB">
                <a:ea typeface="+mn-lt"/>
                <a:cs typeface="+mn-lt"/>
              </a:rPr>
              <a:t>If you don't specify the number argument in </a:t>
            </a:r>
            <a:r>
              <a:rPr lang="en-GB" b="1">
                <a:ea typeface="+mn-lt"/>
                <a:cs typeface="+mn-lt"/>
              </a:rPr>
              <a:t>limit()</a:t>
            </a:r>
            <a:r>
              <a:rPr lang="en-GB" dirty="0">
                <a:ea typeface="+mn-lt"/>
                <a:cs typeface="+mn-lt"/>
              </a:rPr>
              <a:t> </a:t>
            </a:r>
            <a:r>
              <a:rPr lang="en-GB">
                <a:ea typeface="+mn-lt"/>
                <a:cs typeface="+mn-lt"/>
              </a:rPr>
              <a:t>method then it will display all documents from the collection.</a:t>
            </a:r>
            <a:endParaRPr lang="en-GB" b="1" dirty="0">
              <a:solidFill>
                <a:srgbClr val="00B050"/>
              </a:solidFill>
              <a:ea typeface="+mn-lt"/>
              <a:cs typeface="+mn-lt"/>
            </a:endParaRPr>
          </a:p>
          <a:p>
            <a:r>
              <a:rPr lang="en-GB" b="1"/>
              <a:t>MongoDB Skip() Method</a:t>
            </a:r>
            <a:endParaRPr lang="en-GB" dirty="0">
              <a:cs typeface="Calibri" panose="020F0502020204030204"/>
            </a:endParaRPr>
          </a:p>
          <a:p>
            <a:pPr algn="just"/>
            <a:r>
              <a:rPr lang="en-GB">
                <a:ea typeface="+mn-lt"/>
                <a:cs typeface="+mn-lt"/>
              </a:rPr>
              <a:t>Apart from limit() method, there is one more method </a:t>
            </a:r>
            <a:r>
              <a:rPr lang="en-GB" b="1">
                <a:ea typeface="+mn-lt"/>
                <a:cs typeface="+mn-lt"/>
              </a:rPr>
              <a:t>skip()</a:t>
            </a:r>
            <a:r>
              <a:rPr lang="en-GB">
                <a:ea typeface="+mn-lt"/>
                <a:cs typeface="+mn-lt"/>
              </a:rPr>
              <a:t> which also accepts number type argument and is used to skip the number of documents.</a:t>
            </a:r>
            <a:endParaRPr lang="en-GB" dirty="0">
              <a:ea typeface="+mn-lt"/>
              <a:cs typeface="+mn-lt"/>
            </a:endParaRPr>
          </a:p>
          <a:p>
            <a:pPr algn="just"/>
            <a:r>
              <a:rPr lang="en-GB">
                <a:ea typeface="+mn-lt"/>
                <a:cs typeface="+mn-lt"/>
              </a:rPr>
              <a:t>The basic syntax of </a:t>
            </a:r>
            <a:r>
              <a:rPr lang="en-GB" b="1">
                <a:ea typeface="+mn-lt"/>
                <a:cs typeface="+mn-lt"/>
              </a:rPr>
              <a:t>skip()</a:t>
            </a:r>
            <a:r>
              <a:rPr lang="en-GB">
                <a:ea typeface="+mn-lt"/>
                <a:cs typeface="+mn-lt"/>
              </a:rPr>
              <a:t> method is as follows −</a:t>
            </a:r>
            <a:r>
              <a:rPr lang="en-GB" b="1">
                <a:solidFill>
                  <a:srgbClr val="00B050"/>
                </a:solidFill>
                <a:ea typeface="+mn-lt"/>
                <a:cs typeface="+mn-lt"/>
              </a:rPr>
              <a:t>&gt; db.COLLECTION_NAME.find().limit(NUMBER).skip(NUMBER</a:t>
            </a:r>
            <a:r>
              <a:rPr lang="en-GB" b="1" dirty="0">
                <a:solidFill>
                  <a:srgbClr val="00B050"/>
                </a:solidFill>
                <a:ea typeface="+mn-lt"/>
                <a:cs typeface="+mn-lt"/>
              </a:rPr>
              <a:t>)</a:t>
            </a:r>
            <a:endParaRPr lang="en-GB" b="1">
              <a:solidFill>
                <a:srgbClr val="00B050"/>
              </a:solidFill>
              <a:ea typeface="+mn-lt"/>
              <a:cs typeface="+mn-lt"/>
            </a:endParaRPr>
          </a:p>
          <a:p>
            <a:pPr algn="just"/>
            <a:r>
              <a:rPr lang="en-GB">
                <a:ea typeface="+mn-lt"/>
                <a:cs typeface="+mn-lt"/>
              </a:rPr>
              <a:t>Following example will display only the second document.</a:t>
            </a:r>
            <a:endParaRPr lang="en-GB" b="1" dirty="0">
              <a:ea typeface="+mn-lt"/>
              <a:cs typeface="+mn-lt"/>
            </a:endParaRPr>
          </a:p>
          <a:p>
            <a:r>
              <a:rPr lang="en-GB" b="1">
                <a:solidFill>
                  <a:srgbClr val="00B050"/>
                </a:solidFill>
                <a:ea typeface="+mn-lt"/>
                <a:cs typeface="+mn-lt"/>
              </a:rPr>
              <a:t>&gt;db.mycol.find({},{"title":1,_id:0}).limit(1).skip(1)</a:t>
            </a:r>
            <a:r>
              <a:rPr lang="en-GB" dirty="0">
                <a:ea typeface="+mn-lt"/>
                <a:cs typeface="+mn-lt"/>
              </a:rPr>
              <a:t>
</a:t>
            </a:r>
            <a:r>
              <a:rPr lang="en-GB">
                <a:ea typeface="+mn-lt"/>
                <a:cs typeface="+mn-lt"/>
              </a:rPr>
              <a:t>Please note, the default value in </a:t>
            </a:r>
            <a:r>
              <a:rPr lang="en-GB" b="1">
                <a:ea typeface="+mn-lt"/>
                <a:cs typeface="+mn-lt"/>
              </a:rPr>
              <a:t>skip()</a:t>
            </a:r>
            <a:r>
              <a:rPr lang="en-GB">
                <a:ea typeface="+mn-lt"/>
                <a:cs typeface="+mn-lt"/>
              </a:rPr>
              <a:t> method is 0.</a:t>
            </a:r>
          </a:p>
          <a:p>
            <a:endParaRPr lang="en-GB" b="1" dirty="0">
              <a:solidFill>
                <a:srgbClr val="00B050"/>
              </a:solidFill>
              <a:ea typeface="+mn-lt"/>
              <a:cs typeface="+mn-lt"/>
            </a:endParaRPr>
          </a:p>
        </p:txBody>
      </p:sp>
    </p:spTree>
    <p:extLst>
      <p:ext uri="{BB962C8B-B14F-4D97-AF65-F5344CB8AC3E}">
        <p14:creationId xmlns:p14="http://schemas.microsoft.com/office/powerpoint/2010/main" val="2275888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C653-7154-4DE0-A873-F19F8F98AEBB}"/>
              </a:ext>
            </a:extLst>
          </p:cNvPr>
          <p:cNvSpPr>
            <a:spLocks noGrp="1"/>
          </p:cNvSpPr>
          <p:nvPr>
            <p:ph type="title"/>
          </p:nvPr>
        </p:nvSpPr>
        <p:spPr/>
        <p:txBody>
          <a:bodyPr/>
          <a:lstStyle/>
          <a:p>
            <a:r>
              <a:rPr lang="en-GB">
                <a:cs typeface="Calibri Light"/>
              </a:rPr>
              <a:t>Sort()</a:t>
            </a:r>
            <a:endParaRPr lang="en-GB"/>
          </a:p>
        </p:txBody>
      </p:sp>
      <p:sp>
        <p:nvSpPr>
          <p:cNvPr id="3" name="Content Placeholder 2">
            <a:extLst>
              <a:ext uri="{FF2B5EF4-FFF2-40B4-BE49-F238E27FC236}">
                <a16:creationId xmlns:a16="http://schemas.microsoft.com/office/drawing/2014/main" id="{18058E32-195C-41A1-B1C0-BAED4AD0EBDC}"/>
              </a:ext>
            </a:extLst>
          </p:cNvPr>
          <p:cNvSpPr>
            <a:spLocks noGrp="1"/>
          </p:cNvSpPr>
          <p:nvPr>
            <p:ph idx="1"/>
          </p:nvPr>
        </p:nvSpPr>
        <p:spPr/>
        <p:txBody>
          <a:bodyPr vert="horz" lIns="0" tIns="45720" rIns="0" bIns="45720" rtlCol="0" anchor="t">
            <a:normAutofit/>
          </a:bodyPr>
          <a:lstStyle/>
          <a:p>
            <a:pPr algn="just"/>
            <a:r>
              <a:rPr lang="en-GB">
                <a:ea typeface="+mn-lt"/>
                <a:cs typeface="+mn-lt"/>
              </a:rPr>
              <a:t>To sort documents in MongoDB, you need to use </a:t>
            </a:r>
            <a:r>
              <a:rPr lang="en-GB" b="1">
                <a:ea typeface="+mn-lt"/>
                <a:cs typeface="+mn-lt"/>
              </a:rPr>
              <a:t>sort()</a:t>
            </a:r>
            <a:r>
              <a:rPr lang="en-GB">
                <a:ea typeface="+mn-lt"/>
                <a:cs typeface="+mn-lt"/>
              </a:rPr>
              <a:t> method. The method accepts a document containing a list of fields along with their sorting order. To specify sorting order 1 and -1 are used. 1 is used for ascending order while -1 is used for descending order.</a:t>
            </a:r>
            <a:endParaRPr lang="en-GB"/>
          </a:p>
          <a:p>
            <a:pPr algn="just"/>
            <a:r>
              <a:rPr lang="en-GB">
                <a:ea typeface="+mn-lt"/>
                <a:cs typeface="+mn-lt"/>
              </a:rPr>
              <a:t>The basic syntax of </a:t>
            </a:r>
            <a:r>
              <a:rPr lang="en-GB" b="1">
                <a:ea typeface="+mn-lt"/>
                <a:cs typeface="+mn-lt"/>
              </a:rPr>
              <a:t>sort()</a:t>
            </a:r>
            <a:r>
              <a:rPr lang="en-GB">
                <a:ea typeface="+mn-lt"/>
                <a:cs typeface="+mn-lt"/>
              </a:rPr>
              <a:t> method is as follows −</a:t>
            </a:r>
            <a:endParaRPr lang="en-GB"/>
          </a:p>
          <a:p>
            <a:r>
              <a:rPr lang="en-GB" b="1">
                <a:solidFill>
                  <a:srgbClr val="00B050"/>
                </a:solidFill>
                <a:ea typeface="+mn-lt"/>
                <a:cs typeface="+mn-lt"/>
              </a:rPr>
              <a:t>&gt;db.COLLECTION_NAME.find().sort({KEY:1})</a:t>
            </a:r>
            <a:endParaRPr lang="en-GB" b="1">
              <a:solidFill>
                <a:srgbClr val="00B050"/>
              </a:solidFill>
            </a:endParaRPr>
          </a:p>
          <a:p>
            <a:pPr algn="just"/>
            <a:r>
              <a:rPr lang="en-GB">
                <a:ea typeface="+mn-lt"/>
                <a:cs typeface="+mn-lt"/>
              </a:rPr>
              <a:t>Following example will display the documents sorted by title in the descending order.</a:t>
            </a:r>
            <a:endParaRPr lang="en-GB"/>
          </a:p>
          <a:p>
            <a:r>
              <a:rPr lang="en-GB" b="1">
                <a:solidFill>
                  <a:srgbClr val="00B050"/>
                </a:solidFill>
                <a:ea typeface="+mn-lt"/>
                <a:cs typeface="+mn-lt"/>
              </a:rPr>
              <a:t>&gt;db.mycol.find({},{"title":1,_id:0}).sort({"title":-1})</a:t>
            </a:r>
          </a:p>
          <a:p>
            <a:r>
              <a:rPr lang="en-GB">
                <a:ea typeface="+mn-lt"/>
                <a:cs typeface="+mn-lt"/>
              </a:rPr>
              <a:t>Please note, if you don't specify the sorting preference, then </a:t>
            </a:r>
            <a:r>
              <a:rPr lang="en-GB" b="1">
                <a:ea typeface="+mn-lt"/>
                <a:cs typeface="+mn-lt"/>
              </a:rPr>
              <a:t>sort()</a:t>
            </a:r>
            <a:r>
              <a:rPr lang="en-GB">
                <a:ea typeface="+mn-lt"/>
                <a:cs typeface="+mn-lt"/>
              </a:rPr>
              <a:t> method will display the documents in ascending order.</a:t>
            </a:r>
            <a:endParaRPr lang="en-GB" b="1" dirty="0">
              <a:solidFill>
                <a:srgbClr val="00B050"/>
              </a:solidFill>
              <a:cs typeface="Calibri"/>
            </a:endParaRPr>
          </a:p>
        </p:txBody>
      </p:sp>
    </p:spTree>
    <p:extLst>
      <p:ext uri="{BB962C8B-B14F-4D97-AF65-F5344CB8AC3E}">
        <p14:creationId xmlns:p14="http://schemas.microsoft.com/office/powerpoint/2010/main" val="1082693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DCDF-AC51-4A06-9A24-CA97C3B571D8}"/>
              </a:ext>
            </a:extLst>
          </p:cNvPr>
          <p:cNvSpPr>
            <a:spLocks noGrp="1"/>
          </p:cNvSpPr>
          <p:nvPr>
            <p:ph type="title"/>
          </p:nvPr>
        </p:nvSpPr>
        <p:spPr/>
        <p:txBody>
          <a:bodyPr/>
          <a:lstStyle/>
          <a:p>
            <a:r>
              <a:rPr lang="en-GB">
                <a:cs typeface="Calibri Light"/>
              </a:rPr>
              <a:t>Indexing</a:t>
            </a:r>
            <a:endParaRPr lang="en-GB"/>
          </a:p>
        </p:txBody>
      </p:sp>
      <p:sp>
        <p:nvSpPr>
          <p:cNvPr id="3" name="Content Placeholder 2">
            <a:extLst>
              <a:ext uri="{FF2B5EF4-FFF2-40B4-BE49-F238E27FC236}">
                <a16:creationId xmlns:a16="http://schemas.microsoft.com/office/drawing/2014/main" id="{DF92B3E8-31A3-4778-8C1B-37362B20AFB4}"/>
              </a:ext>
            </a:extLst>
          </p:cNvPr>
          <p:cNvSpPr>
            <a:spLocks noGrp="1"/>
          </p:cNvSpPr>
          <p:nvPr>
            <p:ph idx="1"/>
          </p:nvPr>
        </p:nvSpPr>
        <p:spPr>
          <a:xfrm>
            <a:off x="1097280" y="1871134"/>
            <a:ext cx="10058400" cy="3760891"/>
          </a:xfrm>
        </p:spPr>
        <p:txBody>
          <a:bodyPr vert="horz" lIns="0" tIns="45720" rIns="0" bIns="45720" rtlCol="0" anchor="t">
            <a:noAutofit/>
          </a:bodyPr>
          <a:lstStyle/>
          <a:p>
            <a:pPr algn="just">
              <a:lnSpc>
                <a:spcPct val="120000"/>
              </a:lnSpc>
              <a:spcBef>
                <a:spcPts val="0"/>
              </a:spcBef>
              <a:spcAft>
                <a:spcPts val="0"/>
              </a:spcAft>
            </a:pPr>
            <a:r>
              <a:rPr lang="en-GB" sz="1000">
                <a:ea typeface="+mn-lt"/>
                <a:cs typeface="+mn-lt"/>
              </a:rPr>
              <a:t>To create an index, you need to use createIndex() method of MongoDB.</a:t>
            </a:r>
            <a:endParaRPr lang="en-GB" sz="1000" dirty="0">
              <a:cs typeface="Calibri" panose="020F0502020204030204"/>
            </a:endParaRPr>
          </a:p>
          <a:p>
            <a:pPr algn="just">
              <a:lnSpc>
                <a:spcPct val="120000"/>
              </a:lnSpc>
              <a:spcBef>
                <a:spcPts val="0"/>
              </a:spcBef>
              <a:spcAft>
                <a:spcPts val="0"/>
              </a:spcAft>
            </a:pPr>
            <a:endParaRPr lang="en-GB" sz="1000" dirty="0">
              <a:ea typeface="+mn-lt"/>
              <a:cs typeface="+mn-lt"/>
            </a:endParaRPr>
          </a:p>
          <a:p>
            <a:pPr algn="just">
              <a:lnSpc>
                <a:spcPct val="120000"/>
              </a:lnSpc>
              <a:spcBef>
                <a:spcPts val="0"/>
              </a:spcBef>
              <a:spcAft>
                <a:spcPts val="0"/>
              </a:spcAft>
            </a:pPr>
            <a:r>
              <a:rPr lang="en-GB" sz="1000">
                <a:ea typeface="+mn-lt"/>
                <a:cs typeface="+mn-lt"/>
              </a:rPr>
              <a:t>The basic syntax of </a:t>
            </a:r>
            <a:r>
              <a:rPr lang="en-GB" sz="1000" b="1">
                <a:ea typeface="+mn-lt"/>
                <a:cs typeface="+mn-lt"/>
              </a:rPr>
              <a:t>createIndex()</a:t>
            </a:r>
            <a:r>
              <a:rPr lang="en-GB" sz="1000">
                <a:ea typeface="+mn-lt"/>
                <a:cs typeface="+mn-lt"/>
              </a:rPr>
              <a:t> method is as follows().</a:t>
            </a:r>
            <a:endParaRPr lang="en-GB" sz="1000">
              <a:cs typeface="Calibri"/>
            </a:endParaRPr>
          </a:p>
          <a:p>
            <a:pPr>
              <a:lnSpc>
                <a:spcPct val="120000"/>
              </a:lnSpc>
              <a:spcBef>
                <a:spcPts val="0"/>
              </a:spcBef>
              <a:spcAft>
                <a:spcPts val="0"/>
              </a:spcAft>
            </a:pPr>
            <a:r>
              <a:rPr lang="en-GB" sz="1000" b="1">
                <a:solidFill>
                  <a:srgbClr val="00B050"/>
                </a:solidFill>
                <a:ea typeface="+mn-lt"/>
                <a:cs typeface="+mn-lt"/>
              </a:rPr>
              <a:t>&gt;db.COLLECTION_NAME.createIndex({KEY:1})</a:t>
            </a:r>
            <a:endParaRPr lang="en-GB" sz="1000" b="1">
              <a:solidFill>
                <a:srgbClr val="00B050"/>
              </a:solidFill>
              <a:cs typeface="Calibri" panose="020F0502020204030204"/>
            </a:endParaRPr>
          </a:p>
          <a:p>
            <a:pPr algn="just">
              <a:lnSpc>
                <a:spcPct val="120000"/>
              </a:lnSpc>
              <a:spcBef>
                <a:spcPts val="0"/>
              </a:spcBef>
              <a:spcAft>
                <a:spcPts val="0"/>
              </a:spcAft>
            </a:pPr>
            <a:r>
              <a:rPr lang="en-GB" sz="1000">
                <a:ea typeface="+mn-lt"/>
                <a:cs typeface="+mn-lt"/>
              </a:rPr>
              <a:t>Here key is the name of the field on which you want to create index and 1 is for ascending order. To create index in descending order you need to use -1.</a:t>
            </a:r>
            <a:endParaRPr lang="en-GB" sz="1000" dirty="0">
              <a:cs typeface="Calibri" panose="020F0502020204030204"/>
            </a:endParaRPr>
          </a:p>
          <a:p>
            <a:pPr>
              <a:lnSpc>
                <a:spcPct val="120000"/>
              </a:lnSpc>
              <a:spcBef>
                <a:spcPts val="0"/>
              </a:spcBef>
              <a:spcAft>
                <a:spcPts val="0"/>
              </a:spcAft>
            </a:pPr>
            <a:r>
              <a:rPr lang="en-GB" sz="1000" b="1">
                <a:solidFill>
                  <a:srgbClr val="00B050"/>
                </a:solidFill>
                <a:ea typeface="+mn-lt"/>
                <a:cs typeface="+mn-lt"/>
              </a:rPr>
              <a:t>&gt;db.mycol.createIndex({"title":1})</a:t>
            </a:r>
            <a:endParaRPr lang="en-GB" sz="1000" b="1" dirty="0">
              <a:solidFill>
                <a:srgbClr val="00B050"/>
              </a:solidFill>
              <a:ea typeface="+mn-lt"/>
              <a:cs typeface="+mn-lt"/>
            </a:endParaRPr>
          </a:p>
          <a:p>
            <a:pPr>
              <a:lnSpc>
                <a:spcPct val="120000"/>
              </a:lnSpc>
              <a:spcBef>
                <a:spcPts val="0"/>
              </a:spcBef>
              <a:spcAft>
                <a:spcPts val="0"/>
              </a:spcAft>
            </a:pPr>
            <a:endParaRPr lang="en-GB" sz="1000" b="1" dirty="0">
              <a:solidFill>
                <a:srgbClr val="00B050"/>
              </a:solidFill>
              <a:ea typeface="+mn-lt"/>
              <a:cs typeface="+mn-lt"/>
            </a:endParaRPr>
          </a:p>
          <a:p>
            <a:pPr algn="just">
              <a:lnSpc>
                <a:spcPct val="120000"/>
              </a:lnSpc>
              <a:spcBef>
                <a:spcPts val="0"/>
              </a:spcBef>
              <a:spcAft>
                <a:spcPts val="0"/>
              </a:spcAft>
            </a:pPr>
            <a:r>
              <a:rPr lang="en-GB" sz="1000">
                <a:ea typeface="+mn-lt"/>
                <a:cs typeface="+mn-lt"/>
              </a:rPr>
              <a:t>In</a:t>
            </a:r>
            <a:r>
              <a:rPr lang="en-GB" sz="1000" dirty="0">
                <a:ea typeface="+mn-lt"/>
                <a:cs typeface="+mn-lt"/>
              </a:rPr>
              <a:t> </a:t>
            </a:r>
            <a:r>
              <a:rPr lang="en-GB" sz="1000" b="1">
                <a:ea typeface="+mn-lt"/>
                <a:cs typeface="+mn-lt"/>
              </a:rPr>
              <a:t>createIndex()</a:t>
            </a:r>
            <a:r>
              <a:rPr lang="en-GB" sz="1000" dirty="0">
                <a:ea typeface="+mn-lt"/>
                <a:cs typeface="+mn-lt"/>
              </a:rPr>
              <a:t> </a:t>
            </a:r>
            <a:r>
              <a:rPr lang="en-GB" sz="1000">
                <a:ea typeface="+mn-lt"/>
                <a:cs typeface="+mn-lt"/>
              </a:rPr>
              <a:t>method you can pass multiple fields, to create index on multiple fields.</a:t>
            </a:r>
            <a:endParaRPr lang="en-GB" sz="1000" b="1">
              <a:ea typeface="+mn-lt"/>
              <a:cs typeface="+mn-lt"/>
            </a:endParaRPr>
          </a:p>
          <a:p>
            <a:pPr>
              <a:lnSpc>
                <a:spcPct val="120000"/>
              </a:lnSpc>
              <a:spcBef>
                <a:spcPts val="0"/>
              </a:spcBef>
              <a:spcAft>
                <a:spcPts val="0"/>
              </a:spcAft>
            </a:pPr>
            <a:r>
              <a:rPr lang="en-GB" sz="1000" b="1">
                <a:solidFill>
                  <a:srgbClr val="00B050"/>
                </a:solidFill>
                <a:ea typeface="+mn-lt"/>
                <a:cs typeface="+mn-lt"/>
              </a:rPr>
              <a:t>&gt;db.mycol.createIndex({"title":1,"description":-1})</a:t>
            </a:r>
            <a:endParaRPr lang="en-GB" sz="1000" b="1" dirty="0">
              <a:solidFill>
                <a:srgbClr val="00B050"/>
              </a:solidFill>
              <a:ea typeface="+mn-lt"/>
              <a:cs typeface="+mn-lt"/>
            </a:endParaRPr>
          </a:p>
          <a:p>
            <a:pPr>
              <a:lnSpc>
                <a:spcPct val="120000"/>
              </a:lnSpc>
              <a:spcBef>
                <a:spcPts val="0"/>
              </a:spcBef>
              <a:spcAft>
                <a:spcPts val="0"/>
              </a:spcAft>
            </a:pPr>
            <a:endParaRPr lang="en-GB" sz="1000" dirty="0">
              <a:cs typeface="Calibri"/>
            </a:endParaRPr>
          </a:p>
          <a:p>
            <a:pPr>
              <a:lnSpc>
                <a:spcPct val="120000"/>
              </a:lnSpc>
              <a:spcBef>
                <a:spcPts val="0"/>
              </a:spcBef>
              <a:spcAft>
                <a:spcPts val="0"/>
              </a:spcAft>
            </a:pPr>
            <a:r>
              <a:rPr lang="en-GB" sz="1000" b="1"/>
              <a:t>The dropIndex() method</a:t>
            </a:r>
            <a:endParaRPr lang="en-GB" sz="1000" b="1">
              <a:cs typeface="Calibri" panose="020F0502020204030204"/>
            </a:endParaRPr>
          </a:p>
          <a:p>
            <a:pPr algn="just">
              <a:lnSpc>
                <a:spcPct val="120000"/>
              </a:lnSpc>
              <a:spcBef>
                <a:spcPts val="0"/>
              </a:spcBef>
              <a:spcAft>
                <a:spcPts val="0"/>
              </a:spcAft>
            </a:pPr>
            <a:r>
              <a:rPr lang="en-GB" sz="1000">
                <a:ea typeface="+mn-lt"/>
                <a:cs typeface="+mn-lt"/>
              </a:rPr>
              <a:t>You can drop a particular index using the dropIndex() method of MongoDB.</a:t>
            </a:r>
            <a:endParaRPr lang="en-GB" sz="1000" dirty="0">
              <a:ea typeface="+mn-lt"/>
              <a:cs typeface="+mn-lt"/>
            </a:endParaRPr>
          </a:p>
          <a:p>
            <a:pPr algn="just">
              <a:lnSpc>
                <a:spcPct val="120000"/>
              </a:lnSpc>
              <a:spcBef>
                <a:spcPts val="0"/>
              </a:spcBef>
              <a:spcAft>
                <a:spcPts val="0"/>
              </a:spcAft>
            </a:pPr>
            <a:r>
              <a:rPr lang="en-GB" sz="1000">
                <a:ea typeface="+mn-lt"/>
                <a:cs typeface="+mn-lt"/>
              </a:rPr>
              <a:t>The basic syntax of DropIndex() method is as follows().</a:t>
            </a:r>
            <a:endParaRPr lang="en-GB" sz="1000" dirty="0">
              <a:ea typeface="+mn-lt"/>
              <a:cs typeface="+mn-lt"/>
            </a:endParaRPr>
          </a:p>
          <a:p>
            <a:pPr>
              <a:lnSpc>
                <a:spcPct val="120000"/>
              </a:lnSpc>
              <a:spcBef>
                <a:spcPts val="0"/>
              </a:spcBef>
              <a:spcAft>
                <a:spcPts val="0"/>
              </a:spcAft>
            </a:pPr>
            <a:r>
              <a:rPr lang="en-GB" sz="1000" b="1">
                <a:solidFill>
                  <a:srgbClr val="00B050"/>
                </a:solidFill>
                <a:ea typeface="+mn-lt"/>
                <a:cs typeface="+mn-lt"/>
              </a:rPr>
              <a:t>&gt;db.COLLECTION_NAME.dropIndex({KEY:1})</a:t>
            </a:r>
            <a:r>
              <a:rPr lang="en-GB" sz="1000" dirty="0">
                <a:ea typeface="+mn-lt"/>
                <a:cs typeface="+mn-lt"/>
              </a:rPr>
              <a:t>
</a:t>
            </a:r>
            <a:r>
              <a:rPr lang="en-GB" sz="1000">
                <a:ea typeface="+mn-lt"/>
                <a:cs typeface="+mn-lt"/>
              </a:rPr>
              <a:t>Here key is the name of the file on which you want to create index and 1 is for ascending order. To create index in descending order you need to use -1.</a:t>
            </a:r>
            <a:endParaRPr lang="en-GB" sz="1000" dirty="0">
              <a:ea typeface="+mn-lt"/>
              <a:cs typeface="+mn-lt"/>
            </a:endParaRPr>
          </a:p>
          <a:p>
            <a:pPr>
              <a:lnSpc>
                <a:spcPct val="120000"/>
              </a:lnSpc>
              <a:spcBef>
                <a:spcPts val="0"/>
              </a:spcBef>
              <a:spcAft>
                <a:spcPts val="0"/>
              </a:spcAft>
            </a:pPr>
            <a:r>
              <a:rPr lang="en-GB" sz="1000" b="1">
                <a:solidFill>
                  <a:srgbClr val="00B050"/>
                </a:solidFill>
                <a:ea typeface="+mn-lt"/>
                <a:cs typeface="+mn-lt"/>
              </a:rPr>
              <a:t>&gt; db.mycol.dropIndex({"title":1})</a:t>
            </a:r>
            <a:endParaRPr lang="en-GB" sz="1000" b="1" dirty="0">
              <a:solidFill>
                <a:srgbClr val="00B050"/>
              </a:solidFill>
              <a:ea typeface="+mn-lt"/>
              <a:cs typeface="+mn-lt"/>
            </a:endParaRPr>
          </a:p>
          <a:p>
            <a:pPr>
              <a:lnSpc>
                <a:spcPct val="120000"/>
              </a:lnSpc>
              <a:spcBef>
                <a:spcPts val="0"/>
              </a:spcBef>
              <a:spcAft>
                <a:spcPts val="0"/>
              </a:spcAft>
            </a:pPr>
            <a:endParaRPr lang="en-GB" sz="1000" b="1" dirty="0">
              <a:solidFill>
                <a:srgbClr val="00B050"/>
              </a:solidFill>
              <a:ea typeface="+mn-lt"/>
              <a:cs typeface="+mn-lt"/>
            </a:endParaRPr>
          </a:p>
          <a:p>
            <a:pPr>
              <a:lnSpc>
                <a:spcPct val="120000"/>
              </a:lnSpc>
              <a:spcBef>
                <a:spcPts val="0"/>
              </a:spcBef>
              <a:spcAft>
                <a:spcPts val="0"/>
              </a:spcAft>
            </a:pPr>
            <a:r>
              <a:rPr lang="en-GB" sz="1000" b="1"/>
              <a:t>The dropIndexes() method</a:t>
            </a:r>
            <a:endParaRPr lang="en-GB" sz="1000" b="1">
              <a:solidFill>
                <a:srgbClr val="00B050"/>
              </a:solidFill>
              <a:cs typeface="Calibri" panose="020F0502020204030204"/>
            </a:endParaRPr>
          </a:p>
          <a:p>
            <a:pPr algn="just">
              <a:lnSpc>
                <a:spcPct val="120000"/>
              </a:lnSpc>
              <a:spcBef>
                <a:spcPts val="0"/>
              </a:spcBef>
              <a:spcAft>
                <a:spcPts val="0"/>
              </a:spcAft>
            </a:pPr>
            <a:r>
              <a:rPr lang="en-GB" sz="1000">
                <a:ea typeface="+mn-lt"/>
                <a:cs typeface="+mn-lt"/>
              </a:rPr>
              <a:t>This method deletes multiple (specified) indexes on a collection.</a:t>
            </a:r>
            <a:endParaRPr lang="en-GB" sz="1000" dirty="0">
              <a:cs typeface="Calibri" panose="020F0502020204030204"/>
            </a:endParaRPr>
          </a:p>
          <a:p>
            <a:pPr algn="just">
              <a:lnSpc>
                <a:spcPct val="120000"/>
              </a:lnSpc>
              <a:spcBef>
                <a:spcPts val="0"/>
              </a:spcBef>
              <a:spcAft>
                <a:spcPts val="0"/>
              </a:spcAft>
            </a:pPr>
            <a:r>
              <a:rPr lang="en-GB" sz="1000">
                <a:ea typeface="+mn-lt"/>
                <a:cs typeface="+mn-lt"/>
              </a:rPr>
              <a:t>The basic syntax of DropIndexes() method is as follows() −</a:t>
            </a:r>
            <a:endParaRPr lang="en-GB" sz="1000" dirty="0">
              <a:cs typeface="Calibri" panose="020F0502020204030204"/>
            </a:endParaRPr>
          </a:p>
          <a:p>
            <a:pPr>
              <a:lnSpc>
                <a:spcPct val="120000"/>
              </a:lnSpc>
              <a:spcBef>
                <a:spcPts val="0"/>
              </a:spcBef>
              <a:spcAft>
                <a:spcPts val="0"/>
              </a:spcAft>
            </a:pPr>
            <a:r>
              <a:rPr lang="en-GB" sz="1000" b="1">
                <a:solidFill>
                  <a:srgbClr val="00B050"/>
                </a:solidFill>
                <a:ea typeface="+mn-lt"/>
                <a:cs typeface="+mn-lt"/>
              </a:rPr>
              <a:t>&gt;db.COLLECTION_NAME.dropIndexes()</a:t>
            </a:r>
          </a:p>
          <a:p>
            <a:pPr>
              <a:lnSpc>
                <a:spcPct val="120000"/>
              </a:lnSpc>
              <a:spcBef>
                <a:spcPts val="0"/>
              </a:spcBef>
              <a:spcAft>
                <a:spcPts val="0"/>
              </a:spcAft>
            </a:pPr>
            <a:r>
              <a:rPr lang="en-GB" sz="1000">
                <a:ea typeface="+mn-lt"/>
                <a:cs typeface="+mn-lt"/>
              </a:rPr>
              <a:t>Following example removes the above created indexes of mycol −</a:t>
            </a:r>
            <a:endParaRPr lang="en-GB" sz="1000" dirty="0">
              <a:ea typeface="+mn-lt"/>
              <a:cs typeface="+mn-lt"/>
            </a:endParaRPr>
          </a:p>
          <a:p>
            <a:pPr algn="just">
              <a:lnSpc>
                <a:spcPct val="120000"/>
              </a:lnSpc>
              <a:spcBef>
                <a:spcPts val="0"/>
              </a:spcBef>
              <a:spcAft>
                <a:spcPts val="0"/>
              </a:spcAft>
            </a:pPr>
            <a:r>
              <a:rPr lang="en-GB" sz="1000" b="1">
                <a:solidFill>
                  <a:srgbClr val="00B050"/>
                </a:solidFill>
                <a:ea typeface="+mn-lt"/>
                <a:cs typeface="+mn-lt"/>
              </a:rPr>
              <a:t>&gt;db.mycol.dropIndexes({"title":1,"description":-1})</a:t>
            </a:r>
            <a:endParaRPr lang="en-GB" b="1">
              <a:solidFill>
                <a:srgbClr val="00B050"/>
              </a:solidFill>
              <a:ea typeface="+mn-lt"/>
              <a:cs typeface="+mn-lt"/>
            </a:endParaRPr>
          </a:p>
        </p:txBody>
      </p:sp>
      <p:sp>
        <p:nvSpPr>
          <p:cNvPr id="4" name="TextBox 3">
            <a:extLst>
              <a:ext uri="{FF2B5EF4-FFF2-40B4-BE49-F238E27FC236}">
                <a16:creationId xmlns:a16="http://schemas.microsoft.com/office/drawing/2014/main" id="{A22676CB-E237-4400-AFD4-AE138AE22A26}"/>
              </a:ext>
            </a:extLst>
          </p:cNvPr>
          <p:cNvSpPr txBox="1"/>
          <p:nvPr/>
        </p:nvSpPr>
        <p:spPr>
          <a:xfrm>
            <a:off x="5875867" y="5020734"/>
            <a:ext cx="577426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latin typeface="Calibri"/>
                <a:cs typeface="Arial"/>
              </a:rPr>
              <a:t>The getIndexes() method</a:t>
            </a:r>
            <a:endParaRPr lang="en-US" sz="1000" b="1" dirty="0">
              <a:latin typeface="Calibri"/>
              <a:cs typeface="Arial"/>
            </a:endParaRPr>
          </a:p>
          <a:p>
            <a:pPr algn="just"/>
            <a:r>
              <a:rPr lang="en-US" sz="1000">
                <a:latin typeface="Calibri"/>
                <a:cs typeface="Arial"/>
              </a:rPr>
              <a:t>This method returns the description of all the indexes int the collection.</a:t>
            </a:r>
            <a:endParaRPr lang="en-US" sz="1000" dirty="0">
              <a:latin typeface="Calibri"/>
              <a:cs typeface="Arial"/>
            </a:endParaRPr>
          </a:p>
          <a:p>
            <a:pPr algn="just"/>
            <a:r>
              <a:rPr lang="en-US" sz="1000">
                <a:latin typeface="Calibri"/>
                <a:cs typeface="Arial"/>
              </a:rPr>
              <a:t>Following is the basic syntax od the getIndexes() method −</a:t>
            </a:r>
            <a:endParaRPr lang="en-US" sz="1000" dirty="0">
              <a:latin typeface="Calibri"/>
              <a:cs typeface="Arial"/>
            </a:endParaRPr>
          </a:p>
          <a:p>
            <a:r>
              <a:rPr lang="en-US" sz="1000" b="1">
                <a:solidFill>
                  <a:srgbClr val="00B050"/>
                </a:solidFill>
              </a:rPr>
              <a:t>db.COLLECTION_NAME.getIndexes() </a:t>
            </a:r>
            <a:endParaRPr lang="en-US" sz="1000">
              <a:solidFill>
                <a:srgbClr val="00B050"/>
              </a:solidFill>
              <a:cs typeface="Calibri"/>
            </a:endParaRPr>
          </a:p>
          <a:p>
            <a:pPr algn="just"/>
            <a:r>
              <a:rPr lang="en-US" sz="1000">
                <a:latin typeface="Calibri"/>
                <a:cs typeface="Arial"/>
              </a:rPr>
              <a:t>Assume we have created 2 indexes in the named mycol collection as shown below −</a:t>
            </a:r>
            <a:endParaRPr lang="en-US" sz="1000" dirty="0">
              <a:latin typeface="Calibri"/>
              <a:cs typeface="Arial"/>
            </a:endParaRPr>
          </a:p>
          <a:p>
            <a:r>
              <a:rPr lang="en-US" sz="1000" b="1">
                <a:solidFill>
                  <a:srgbClr val="00B050"/>
                </a:solidFill>
              </a:rPr>
              <a:t>&gt;</a:t>
            </a:r>
            <a:r>
              <a:rPr lang="en-US" sz="1000" b="1" dirty="0">
                <a:solidFill>
                  <a:srgbClr val="00B050"/>
                </a:solidFill>
              </a:rPr>
              <a:t> </a:t>
            </a:r>
            <a:r>
              <a:rPr lang="en-US" sz="1000" b="1">
                <a:solidFill>
                  <a:srgbClr val="00B050"/>
                </a:solidFill>
              </a:rPr>
              <a:t>db.mycol.createIndex({"title":1,"description":-1})</a:t>
            </a:r>
            <a:endParaRPr lang="en-US" sz="1000" b="1">
              <a:solidFill>
                <a:srgbClr val="00B050"/>
              </a:solidFill>
              <a:cs typeface="Calibri"/>
            </a:endParaRPr>
          </a:p>
          <a:p>
            <a:pPr algn="just"/>
            <a:r>
              <a:rPr lang="en-US" sz="1000">
                <a:latin typeface="Calibri"/>
                <a:cs typeface="Arial"/>
              </a:rPr>
              <a:t>Following example retrieves all the indexes in the collection mycol −</a:t>
            </a:r>
            <a:endParaRPr lang="en-US" sz="1000" dirty="0">
              <a:latin typeface="Calibri"/>
              <a:cs typeface="Arial"/>
            </a:endParaRPr>
          </a:p>
          <a:p>
            <a:r>
              <a:rPr lang="en-US" sz="1000" b="1">
                <a:solidFill>
                  <a:srgbClr val="00B050"/>
                </a:solidFill>
              </a:rPr>
              <a:t>&gt; db.mycol.getIndexes()</a:t>
            </a:r>
            <a:endParaRPr lang="en-US" sz="1000" b="1">
              <a:solidFill>
                <a:srgbClr val="00B050"/>
              </a:solidFill>
              <a:cs typeface="Calibri"/>
            </a:endParaRPr>
          </a:p>
        </p:txBody>
      </p:sp>
    </p:spTree>
    <p:extLst>
      <p:ext uri="{BB962C8B-B14F-4D97-AF65-F5344CB8AC3E}">
        <p14:creationId xmlns:p14="http://schemas.microsoft.com/office/powerpoint/2010/main" val="1769905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A87B-0470-4498-BD86-368D530F9D8E}"/>
              </a:ext>
            </a:extLst>
          </p:cNvPr>
          <p:cNvSpPr>
            <a:spLocks noGrp="1"/>
          </p:cNvSpPr>
          <p:nvPr>
            <p:ph type="title"/>
          </p:nvPr>
        </p:nvSpPr>
        <p:spPr/>
        <p:txBody>
          <a:bodyPr/>
          <a:lstStyle/>
          <a:p>
            <a:r>
              <a:rPr lang="en-GB">
                <a:cs typeface="Calibri Light"/>
              </a:rPr>
              <a:t>Aggregate</a:t>
            </a:r>
            <a:endParaRPr lang="en-GB"/>
          </a:p>
        </p:txBody>
      </p:sp>
      <p:sp>
        <p:nvSpPr>
          <p:cNvPr id="3" name="Content Placeholder 2">
            <a:extLst>
              <a:ext uri="{FF2B5EF4-FFF2-40B4-BE49-F238E27FC236}">
                <a16:creationId xmlns:a16="http://schemas.microsoft.com/office/drawing/2014/main" id="{596B61DA-CD45-4D41-8FD3-1CE46BE8D613}"/>
              </a:ext>
            </a:extLst>
          </p:cNvPr>
          <p:cNvSpPr>
            <a:spLocks noGrp="1"/>
          </p:cNvSpPr>
          <p:nvPr>
            <p:ph idx="1"/>
          </p:nvPr>
        </p:nvSpPr>
        <p:spPr/>
        <p:txBody>
          <a:bodyPr vert="horz" lIns="0" tIns="45720" rIns="0" bIns="45720" rtlCol="0" anchor="t">
            <a:normAutofit fontScale="85000" lnSpcReduction="10000"/>
          </a:bodyPr>
          <a:lstStyle/>
          <a:p>
            <a:pPr algn="just"/>
            <a:r>
              <a:rPr lang="en-GB">
                <a:ea typeface="+mn-lt"/>
                <a:cs typeface="+mn-lt"/>
              </a:rPr>
              <a:t>Aggregations operations process data records and return computed results. Aggregation operations group values from multiple documents together, and can perform a variety of operations on the grouped data to return a single result. In SQL count(*) and with group by is an equivalent of MongoDB aggregation.</a:t>
            </a:r>
            <a:endParaRPr lang="en-GB">
              <a:cs typeface="Calibri" panose="020F0502020204030204"/>
            </a:endParaRPr>
          </a:p>
          <a:p>
            <a:pPr algn="just"/>
            <a:r>
              <a:rPr lang="en-GB">
                <a:ea typeface="+mn-lt"/>
                <a:cs typeface="+mn-lt"/>
              </a:rPr>
              <a:t>For the aggregation in MongoDB, you should use </a:t>
            </a:r>
            <a:r>
              <a:rPr lang="en-GB" b="1">
                <a:ea typeface="+mn-lt"/>
                <a:cs typeface="+mn-lt"/>
              </a:rPr>
              <a:t>aggregate()</a:t>
            </a:r>
            <a:r>
              <a:rPr lang="en-GB" dirty="0">
                <a:ea typeface="+mn-lt"/>
                <a:cs typeface="+mn-lt"/>
              </a:rPr>
              <a:t> </a:t>
            </a:r>
            <a:r>
              <a:rPr lang="en-GB">
                <a:ea typeface="+mn-lt"/>
                <a:cs typeface="+mn-lt"/>
              </a:rPr>
              <a:t>method.</a:t>
            </a:r>
            <a:endParaRPr lang="en-GB"/>
          </a:p>
          <a:p>
            <a:pPr algn="just"/>
            <a:r>
              <a:rPr lang="en-GB">
                <a:ea typeface="+mn-lt"/>
                <a:cs typeface="+mn-lt"/>
              </a:rPr>
              <a:t>Basic syntax of </a:t>
            </a:r>
            <a:r>
              <a:rPr lang="en-GB" b="1">
                <a:ea typeface="+mn-lt"/>
                <a:cs typeface="+mn-lt"/>
              </a:rPr>
              <a:t>aggregate()</a:t>
            </a:r>
            <a:r>
              <a:rPr lang="en-GB">
                <a:ea typeface="+mn-lt"/>
                <a:cs typeface="+mn-lt"/>
              </a:rPr>
              <a:t> method is as follows −</a:t>
            </a:r>
            <a:endParaRPr lang="en-GB"/>
          </a:p>
          <a:p>
            <a:r>
              <a:rPr lang="en-GB">
                <a:ea typeface="+mn-lt"/>
                <a:cs typeface="+mn-lt"/>
              </a:rPr>
              <a:t>&gt;</a:t>
            </a:r>
            <a:r>
              <a:rPr lang="en-GB" b="1">
                <a:solidFill>
                  <a:srgbClr val="00B050"/>
                </a:solidFill>
                <a:ea typeface="+mn-lt"/>
                <a:cs typeface="+mn-lt"/>
              </a:rPr>
              <a:t>db.COLLECTION_NAME.aggregate(AGGREGATE_OPERATION)</a:t>
            </a:r>
          </a:p>
          <a:p>
            <a:pPr algn="just"/>
            <a:r>
              <a:rPr lang="en-GB">
                <a:ea typeface="+mn-lt"/>
                <a:cs typeface="+mn-lt"/>
              </a:rPr>
              <a:t>Now from the above collection, if you want to display a list stating how many tutorials are written by each user, then you will use the following </a:t>
            </a:r>
            <a:r>
              <a:rPr lang="en-GB" b="1">
                <a:ea typeface="+mn-lt"/>
                <a:cs typeface="+mn-lt"/>
              </a:rPr>
              <a:t>aggregate()</a:t>
            </a:r>
            <a:r>
              <a:rPr lang="en-GB">
                <a:ea typeface="+mn-lt"/>
                <a:cs typeface="+mn-lt"/>
              </a:rPr>
              <a:t> method −</a:t>
            </a:r>
            <a:endParaRPr lang="en-GB" b="1" dirty="0">
              <a:solidFill>
                <a:srgbClr val="00B050"/>
              </a:solidFill>
              <a:cs typeface="Calibri"/>
            </a:endParaRPr>
          </a:p>
          <a:p>
            <a:r>
              <a:rPr lang="en-GB" b="1">
                <a:solidFill>
                  <a:srgbClr val="00B050"/>
                </a:solidFill>
                <a:ea typeface="+mn-lt"/>
                <a:cs typeface="+mn-lt"/>
              </a:rPr>
              <a:t>&gt; db.mycol.aggregate([{$group : {_id : "$by_user", num_tutorial : {$sum : 1}}</a:t>
            </a:r>
          </a:p>
          <a:p>
            <a:r>
              <a:rPr lang="en-GB">
                <a:ea typeface="+mn-lt"/>
                <a:cs typeface="+mn-lt"/>
              </a:rPr>
              <a:t>Sql equivalent query for the above use case will be </a:t>
            </a:r>
            <a:r>
              <a:rPr lang="en-GB" b="1">
                <a:solidFill>
                  <a:srgbClr val="00B050"/>
                </a:solidFill>
                <a:ea typeface="+mn-lt"/>
                <a:cs typeface="+mn-lt"/>
              </a:rPr>
              <a:t>select by_user, count(*) from mycol group by by_user</a:t>
            </a:r>
            <a:r>
              <a:rPr lang="en-GB">
                <a:ea typeface="+mn-lt"/>
                <a:cs typeface="+mn-lt"/>
              </a:rPr>
              <a:t>.</a:t>
            </a:r>
            <a:endParaRPr lang="en-GB" b="1" dirty="0">
              <a:solidFill>
                <a:srgbClr val="00B050"/>
              </a:solidFill>
              <a:cs typeface="Calibri" panose="020F0502020204030204"/>
            </a:endParaRPr>
          </a:p>
        </p:txBody>
      </p:sp>
    </p:spTree>
    <p:extLst>
      <p:ext uri="{BB962C8B-B14F-4D97-AF65-F5344CB8AC3E}">
        <p14:creationId xmlns:p14="http://schemas.microsoft.com/office/powerpoint/2010/main" val="1694378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6E2E-1CC7-4A1B-BF6D-FE8286E2B1D9}"/>
              </a:ext>
            </a:extLst>
          </p:cNvPr>
          <p:cNvSpPr>
            <a:spLocks noGrp="1"/>
          </p:cNvSpPr>
          <p:nvPr>
            <p:ph type="title"/>
          </p:nvPr>
        </p:nvSpPr>
        <p:spPr/>
        <p:txBody>
          <a:bodyPr/>
          <a:lstStyle/>
          <a:p>
            <a:r>
              <a:rPr lang="en-GB">
                <a:cs typeface="Calibri Light"/>
              </a:rPr>
              <a:t>Replication</a:t>
            </a:r>
            <a:endParaRPr lang="en-GB"/>
          </a:p>
        </p:txBody>
      </p:sp>
      <p:sp>
        <p:nvSpPr>
          <p:cNvPr id="3" name="Content Placeholder 2">
            <a:extLst>
              <a:ext uri="{FF2B5EF4-FFF2-40B4-BE49-F238E27FC236}">
                <a16:creationId xmlns:a16="http://schemas.microsoft.com/office/drawing/2014/main" id="{6DF11A52-A3B6-437B-9ACB-0C04816C3C97}"/>
              </a:ext>
            </a:extLst>
          </p:cNvPr>
          <p:cNvSpPr>
            <a:spLocks noGrp="1"/>
          </p:cNvSpPr>
          <p:nvPr>
            <p:ph idx="1"/>
          </p:nvPr>
        </p:nvSpPr>
        <p:spPr/>
        <p:txBody>
          <a:bodyPr vert="horz" lIns="0" tIns="45720" rIns="0" bIns="45720" rtlCol="0" anchor="t">
            <a:normAutofit fontScale="55000" lnSpcReduction="20000"/>
          </a:bodyPr>
          <a:lstStyle/>
          <a:p>
            <a:pPr algn="just">
              <a:lnSpc>
                <a:spcPct val="120000"/>
              </a:lnSpc>
              <a:spcBef>
                <a:spcPts val="0"/>
              </a:spcBef>
              <a:spcAft>
                <a:spcPts val="0"/>
              </a:spcAft>
            </a:pPr>
            <a:r>
              <a:rPr lang="en-GB">
                <a:ea typeface="+mn-lt"/>
                <a:cs typeface="+mn-lt"/>
              </a:rPr>
              <a:t>Replication is the process of synchronizing data across multiple servers. Replication provides redundancy and increases data availability with multiple copies of data on different database servers. Replication protects a database from the loss of a single server. Replication also allows you to recover from hardware failure and service interruptions. With additional copies of the data, you can dedicate one to disaster recovery, reporting, or backup.</a:t>
            </a:r>
            <a:endParaRPr lang="en-GB">
              <a:cs typeface="Calibri" panose="020F0502020204030204"/>
            </a:endParaRPr>
          </a:p>
          <a:p>
            <a:pPr>
              <a:lnSpc>
                <a:spcPct val="120000"/>
              </a:lnSpc>
              <a:spcBef>
                <a:spcPts val="0"/>
              </a:spcBef>
              <a:spcAft>
                <a:spcPts val="0"/>
              </a:spcAft>
            </a:pPr>
            <a:r>
              <a:rPr lang="en-GB" b="1"/>
              <a:t>Why Replication?</a:t>
            </a:r>
            <a:endParaRPr lang="en-GB" b="1">
              <a:cs typeface="Calibri" panose="020F0502020204030204"/>
            </a:endParaRPr>
          </a:p>
          <a:p>
            <a:pPr marL="457200" indent="-457200">
              <a:lnSpc>
                <a:spcPct val="120000"/>
              </a:lnSpc>
              <a:spcBef>
                <a:spcPts val="0"/>
              </a:spcBef>
              <a:spcAft>
                <a:spcPts val="0"/>
              </a:spcAft>
              <a:buAutoNum type="arabicPeriod"/>
            </a:pPr>
            <a:r>
              <a:rPr lang="en-GB">
                <a:ea typeface="+mn-lt"/>
                <a:cs typeface="+mn-lt"/>
              </a:rPr>
              <a:t>To keep your data safe</a:t>
            </a:r>
            <a:endParaRPr lang="en-GB">
              <a:cs typeface="Calibri" panose="020F0502020204030204"/>
            </a:endParaRPr>
          </a:p>
          <a:p>
            <a:pPr marL="457200" indent="-457200">
              <a:lnSpc>
                <a:spcPct val="120000"/>
              </a:lnSpc>
              <a:spcBef>
                <a:spcPts val="0"/>
              </a:spcBef>
              <a:spcAft>
                <a:spcPts val="0"/>
              </a:spcAft>
              <a:buAutoNum type="arabicPeriod"/>
            </a:pPr>
            <a:r>
              <a:rPr lang="en-GB">
                <a:ea typeface="+mn-lt"/>
                <a:cs typeface="+mn-lt"/>
              </a:rPr>
              <a:t>High (24*7) availability of data</a:t>
            </a:r>
            <a:endParaRPr lang="en-GB">
              <a:cs typeface="Calibri" panose="020F0502020204030204"/>
            </a:endParaRPr>
          </a:p>
          <a:p>
            <a:pPr marL="457200" indent="-457200">
              <a:lnSpc>
                <a:spcPct val="120000"/>
              </a:lnSpc>
              <a:spcBef>
                <a:spcPts val="0"/>
              </a:spcBef>
              <a:spcAft>
                <a:spcPts val="0"/>
              </a:spcAft>
              <a:buAutoNum type="arabicPeriod"/>
            </a:pPr>
            <a:r>
              <a:rPr lang="en-GB">
                <a:ea typeface="+mn-lt"/>
                <a:cs typeface="+mn-lt"/>
              </a:rPr>
              <a:t>Disaster recovery</a:t>
            </a:r>
            <a:endParaRPr lang="en-GB">
              <a:cs typeface="Calibri" panose="020F0502020204030204"/>
            </a:endParaRPr>
          </a:p>
          <a:p>
            <a:pPr marL="457200" indent="-457200">
              <a:lnSpc>
                <a:spcPct val="120000"/>
              </a:lnSpc>
              <a:spcBef>
                <a:spcPts val="0"/>
              </a:spcBef>
              <a:spcAft>
                <a:spcPts val="0"/>
              </a:spcAft>
              <a:buAutoNum type="arabicPeriod"/>
            </a:pPr>
            <a:r>
              <a:rPr lang="en-GB">
                <a:ea typeface="+mn-lt"/>
                <a:cs typeface="+mn-lt"/>
              </a:rPr>
              <a:t>No downtime for maintenance (like backups, index rebuilds, compaction)</a:t>
            </a:r>
            <a:endParaRPr lang="en-GB">
              <a:cs typeface="Calibri" panose="020F0502020204030204"/>
            </a:endParaRPr>
          </a:p>
          <a:p>
            <a:pPr marL="457200" indent="-457200">
              <a:lnSpc>
                <a:spcPct val="120000"/>
              </a:lnSpc>
              <a:spcBef>
                <a:spcPts val="0"/>
              </a:spcBef>
              <a:spcAft>
                <a:spcPts val="0"/>
              </a:spcAft>
              <a:buAutoNum type="arabicPeriod"/>
            </a:pPr>
            <a:r>
              <a:rPr lang="en-GB">
                <a:ea typeface="+mn-lt"/>
                <a:cs typeface="+mn-lt"/>
              </a:rPr>
              <a:t>Read scaling (extra copies to read from)</a:t>
            </a:r>
            <a:endParaRPr lang="en-GB">
              <a:cs typeface="Calibri" panose="020F0502020204030204"/>
            </a:endParaRPr>
          </a:p>
          <a:p>
            <a:pPr marL="457200" indent="-457200">
              <a:lnSpc>
                <a:spcPct val="120000"/>
              </a:lnSpc>
              <a:spcBef>
                <a:spcPts val="0"/>
              </a:spcBef>
              <a:spcAft>
                <a:spcPts val="0"/>
              </a:spcAft>
              <a:buAutoNum type="arabicPeriod"/>
            </a:pPr>
            <a:r>
              <a:rPr lang="en-GB">
                <a:ea typeface="+mn-lt"/>
                <a:cs typeface="+mn-lt"/>
              </a:rPr>
              <a:t>Replica set is transparent to the application</a:t>
            </a:r>
            <a:endParaRPr lang="en-GB">
              <a:cs typeface="Calibri" panose="020F0502020204030204"/>
            </a:endParaRPr>
          </a:p>
          <a:p>
            <a:pPr>
              <a:lnSpc>
                <a:spcPct val="120000"/>
              </a:lnSpc>
              <a:spcBef>
                <a:spcPts val="0"/>
              </a:spcBef>
              <a:spcAft>
                <a:spcPts val="0"/>
              </a:spcAft>
            </a:pPr>
            <a:r>
              <a:rPr lang="en-GB" b="1"/>
              <a:t>How Replication Works in MongoDB</a:t>
            </a:r>
            <a:endParaRPr lang="en-GB" b="1">
              <a:cs typeface="Calibri" panose="020F0502020204030204"/>
            </a:endParaRPr>
          </a:p>
          <a:p>
            <a:pPr algn="just">
              <a:lnSpc>
                <a:spcPct val="120000"/>
              </a:lnSpc>
              <a:spcBef>
                <a:spcPts val="0"/>
              </a:spcBef>
              <a:spcAft>
                <a:spcPts val="0"/>
              </a:spcAft>
            </a:pPr>
            <a:r>
              <a:rPr lang="en-GB">
                <a:ea typeface="+mn-lt"/>
                <a:cs typeface="+mn-lt"/>
              </a:rPr>
              <a:t>MongoDB achieves replication by the use of replica set. A replica set is a group of </a:t>
            </a:r>
            <a:r>
              <a:rPr lang="en-GB" b="1">
                <a:ea typeface="+mn-lt"/>
                <a:cs typeface="+mn-lt"/>
              </a:rPr>
              <a:t>mongod</a:t>
            </a:r>
            <a:r>
              <a:rPr lang="en-GB">
                <a:ea typeface="+mn-lt"/>
                <a:cs typeface="+mn-lt"/>
              </a:rPr>
              <a:t> instances that host the same data set. In a replica, one node is primary node that receives all write operations. All other instances, such as secondaries, apply operations from the primary so that they have the same data set. Replica set can have only one primary node.</a:t>
            </a:r>
            <a:endParaRPr lang="en-GB">
              <a:cs typeface="Calibri" panose="020F0502020204030204"/>
            </a:endParaRPr>
          </a:p>
          <a:p>
            <a:pPr marL="457200" indent="-457200" algn="just">
              <a:lnSpc>
                <a:spcPct val="120000"/>
              </a:lnSpc>
              <a:spcBef>
                <a:spcPts val="0"/>
              </a:spcBef>
              <a:spcAft>
                <a:spcPts val="0"/>
              </a:spcAft>
              <a:buAutoNum type="arabicPeriod"/>
            </a:pPr>
            <a:r>
              <a:rPr lang="en-GB">
                <a:ea typeface="+mn-lt"/>
                <a:cs typeface="+mn-lt"/>
              </a:rPr>
              <a:t>Replica set is a group of two or more nodes (generally minimum 3 nodes are required).</a:t>
            </a:r>
            <a:endParaRPr lang="en-GB">
              <a:cs typeface="Calibri" panose="020F0502020204030204"/>
            </a:endParaRPr>
          </a:p>
          <a:p>
            <a:pPr marL="457200" indent="-457200" algn="just">
              <a:lnSpc>
                <a:spcPct val="120000"/>
              </a:lnSpc>
              <a:spcBef>
                <a:spcPts val="0"/>
              </a:spcBef>
              <a:spcAft>
                <a:spcPts val="0"/>
              </a:spcAft>
              <a:buAutoNum type="arabicPeriod"/>
            </a:pPr>
            <a:r>
              <a:rPr lang="en-GB">
                <a:ea typeface="+mn-lt"/>
                <a:cs typeface="+mn-lt"/>
              </a:rPr>
              <a:t>In a replica set, one node is primary node and remaining nodes are secondary.</a:t>
            </a:r>
            <a:endParaRPr lang="en-GB">
              <a:cs typeface="Calibri" panose="020F0502020204030204"/>
            </a:endParaRPr>
          </a:p>
          <a:p>
            <a:pPr marL="457200" indent="-457200" algn="just">
              <a:lnSpc>
                <a:spcPct val="120000"/>
              </a:lnSpc>
              <a:spcBef>
                <a:spcPts val="0"/>
              </a:spcBef>
              <a:spcAft>
                <a:spcPts val="0"/>
              </a:spcAft>
              <a:buAutoNum type="arabicPeriod"/>
            </a:pPr>
            <a:r>
              <a:rPr lang="en-GB">
                <a:ea typeface="+mn-lt"/>
                <a:cs typeface="+mn-lt"/>
              </a:rPr>
              <a:t>All data replicates from primary to secondary node.</a:t>
            </a:r>
            <a:endParaRPr lang="en-GB">
              <a:cs typeface="Calibri" panose="020F0502020204030204"/>
            </a:endParaRPr>
          </a:p>
          <a:p>
            <a:pPr marL="457200" indent="-457200" algn="just">
              <a:lnSpc>
                <a:spcPct val="120000"/>
              </a:lnSpc>
              <a:spcBef>
                <a:spcPts val="0"/>
              </a:spcBef>
              <a:spcAft>
                <a:spcPts val="0"/>
              </a:spcAft>
              <a:buAutoNum type="arabicPeriod"/>
            </a:pPr>
            <a:r>
              <a:rPr lang="en-GB">
                <a:ea typeface="+mn-lt"/>
                <a:cs typeface="+mn-lt"/>
              </a:rPr>
              <a:t>At the time of automatic failover or maintenance, election establishes for primary and a new primary node is elected.</a:t>
            </a:r>
            <a:endParaRPr lang="en-GB">
              <a:cs typeface="Calibri" panose="020F0502020204030204"/>
            </a:endParaRPr>
          </a:p>
          <a:p>
            <a:pPr marL="457200" indent="-457200" algn="just">
              <a:lnSpc>
                <a:spcPct val="120000"/>
              </a:lnSpc>
              <a:spcBef>
                <a:spcPts val="0"/>
              </a:spcBef>
              <a:spcAft>
                <a:spcPts val="0"/>
              </a:spcAft>
              <a:buAutoNum type="arabicPeriod"/>
            </a:pPr>
            <a:r>
              <a:rPr lang="en-GB">
                <a:ea typeface="+mn-lt"/>
                <a:cs typeface="+mn-lt"/>
              </a:rPr>
              <a:t>After the recovery of failed node, it again join the replica set and works as a secondary node.</a:t>
            </a:r>
            <a:endParaRPr lang="en-GB">
              <a:cs typeface="Calibri" panose="020F0502020204030204"/>
            </a:endParaRPr>
          </a:p>
          <a:p>
            <a:pPr>
              <a:lnSpc>
                <a:spcPct val="120000"/>
              </a:lnSpc>
              <a:spcBef>
                <a:spcPts val="0"/>
              </a:spcBef>
              <a:spcAft>
                <a:spcPts val="0"/>
              </a:spcAft>
            </a:pPr>
            <a:endParaRPr lang="en-GB" dirty="0">
              <a:cs typeface="Calibri"/>
            </a:endParaRPr>
          </a:p>
        </p:txBody>
      </p:sp>
    </p:spTree>
    <p:extLst>
      <p:ext uri="{BB962C8B-B14F-4D97-AF65-F5344CB8AC3E}">
        <p14:creationId xmlns:p14="http://schemas.microsoft.com/office/powerpoint/2010/main" val="1344833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B777-FF88-4ECA-82E5-4E26F56A2F3B}"/>
              </a:ext>
            </a:extLst>
          </p:cNvPr>
          <p:cNvSpPr>
            <a:spLocks noGrp="1"/>
          </p:cNvSpPr>
          <p:nvPr>
            <p:ph type="title"/>
          </p:nvPr>
        </p:nvSpPr>
        <p:spPr/>
        <p:txBody>
          <a:bodyPr/>
          <a:lstStyle/>
          <a:p>
            <a:r>
              <a:rPr lang="en-GB">
                <a:cs typeface="Calibri Light"/>
              </a:rPr>
              <a:t>Setup Replication</a:t>
            </a:r>
            <a:endParaRPr lang="en-GB" dirty="0">
              <a:cs typeface="Calibri Light"/>
            </a:endParaRPr>
          </a:p>
        </p:txBody>
      </p:sp>
      <p:sp>
        <p:nvSpPr>
          <p:cNvPr id="3" name="Content Placeholder 2">
            <a:extLst>
              <a:ext uri="{FF2B5EF4-FFF2-40B4-BE49-F238E27FC236}">
                <a16:creationId xmlns:a16="http://schemas.microsoft.com/office/drawing/2014/main" id="{390F563B-C172-42CA-A86B-076028D84F6D}"/>
              </a:ext>
            </a:extLst>
          </p:cNvPr>
          <p:cNvSpPr>
            <a:spLocks noGrp="1"/>
          </p:cNvSpPr>
          <p:nvPr>
            <p:ph idx="1"/>
          </p:nvPr>
        </p:nvSpPr>
        <p:spPr>
          <a:xfrm>
            <a:off x="1097280" y="1888068"/>
            <a:ext cx="10058400" cy="3760891"/>
          </a:xfrm>
        </p:spPr>
        <p:txBody>
          <a:bodyPr vert="horz" lIns="0" tIns="45720" rIns="0" bIns="45720" rtlCol="0" anchor="t">
            <a:noAutofit/>
          </a:bodyPr>
          <a:lstStyle/>
          <a:p>
            <a:pPr algn="just">
              <a:lnSpc>
                <a:spcPct val="120000"/>
              </a:lnSpc>
              <a:spcBef>
                <a:spcPts val="0"/>
              </a:spcBef>
              <a:spcAft>
                <a:spcPts val="0"/>
              </a:spcAft>
            </a:pPr>
            <a:r>
              <a:rPr lang="en-GB" sz="1100">
                <a:ea typeface="+mn-lt"/>
                <a:cs typeface="+mn-lt"/>
              </a:rPr>
              <a:t>In this tutorial, we will convert standalone MongoDB instance to a replica set. To convert to replica set, following are the steps −</a:t>
            </a:r>
            <a:endParaRPr lang="en-GB" sz="1100" dirty="0">
              <a:cs typeface="Calibri" panose="020F0502020204030204"/>
            </a:endParaRPr>
          </a:p>
          <a:p>
            <a:pPr algn="just">
              <a:lnSpc>
                <a:spcPct val="120000"/>
              </a:lnSpc>
              <a:spcBef>
                <a:spcPts val="0"/>
              </a:spcBef>
              <a:spcAft>
                <a:spcPts val="0"/>
              </a:spcAft>
            </a:pPr>
            <a:r>
              <a:rPr lang="en-GB" sz="1100">
                <a:ea typeface="+mn-lt"/>
                <a:cs typeface="+mn-lt"/>
              </a:rPr>
              <a:t>Shutdown already running MongoDB server.</a:t>
            </a:r>
            <a:endParaRPr lang="en-GB" sz="1100" dirty="0">
              <a:cs typeface="Calibri" panose="020F0502020204030204"/>
            </a:endParaRPr>
          </a:p>
          <a:p>
            <a:pPr>
              <a:lnSpc>
                <a:spcPct val="120000"/>
              </a:lnSpc>
              <a:spcBef>
                <a:spcPts val="0"/>
              </a:spcBef>
              <a:spcAft>
                <a:spcPts val="0"/>
              </a:spcAft>
            </a:pPr>
            <a:endParaRPr lang="en-GB" sz="1100" dirty="0">
              <a:cs typeface="Calibri" panose="020F0502020204030204"/>
            </a:endParaRPr>
          </a:p>
          <a:p>
            <a:pPr algn="just">
              <a:lnSpc>
                <a:spcPct val="120000"/>
              </a:lnSpc>
              <a:spcBef>
                <a:spcPts val="0"/>
              </a:spcBef>
              <a:spcAft>
                <a:spcPts val="0"/>
              </a:spcAft>
            </a:pPr>
            <a:r>
              <a:rPr lang="en-GB" sz="1100">
                <a:ea typeface="+mn-lt"/>
                <a:cs typeface="+mn-lt"/>
              </a:rPr>
              <a:t>Start the MongoDB server by specifying -- replSet option. Following is the basic syntax of --replSet −</a:t>
            </a:r>
            <a:endParaRPr lang="en-GB" sz="1100" dirty="0">
              <a:cs typeface="Calibri" panose="020F0502020204030204"/>
            </a:endParaRPr>
          </a:p>
          <a:p>
            <a:pPr>
              <a:lnSpc>
                <a:spcPct val="120000"/>
              </a:lnSpc>
              <a:spcBef>
                <a:spcPts val="0"/>
              </a:spcBef>
              <a:spcAft>
                <a:spcPts val="0"/>
              </a:spcAft>
            </a:pPr>
            <a:r>
              <a:rPr lang="en-GB" sz="1100" b="1" dirty="0">
                <a:solidFill>
                  <a:srgbClr val="00B050"/>
                </a:solidFill>
                <a:ea typeface="+mn-lt"/>
                <a:cs typeface="+mn-lt"/>
              </a:rPr>
              <a:t>mongod --port "PORT" --dbpath "YOUR_DB_DATA_PATH" --replSet "REPLICA_SET_INSTANCE_NAME"
</a:t>
            </a:r>
            <a:endParaRPr lang="en-GB" sz="1100" b="1">
              <a:solidFill>
                <a:srgbClr val="00B050"/>
              </a:solidFill>
              <a:cs typeface="Calibri" panose="020F0502020204030204"/>
            </a:endParaRPr>
          </a:p>
          <a:p>
            <a:pPr>
              <a:lnSpc>
                <a:spcPct val="120000"/>
              </a:lnSpc>
              <a:spcBef>
                <a:spcPts val="0"/>
              </a:spcBef>
              <a:spcAft>
                <a:spcPts val="0"/>
              </a:spcAft>
            </a:pPr>
            <a:r>
              <a:rPr lang="en-GB" sz="1100" b="1">
                <a:solidFill>
                  <a:srgbClr val="00B050"/>
                </a:solidFill>
                <a:ea typeface="+mn-lt"/>
                <a:cs typeface="+mn-lt"/>
              </a:rPr>
              <a:t>mongod --port 27017 --dbpath "D:\set up\mongodb\data" --replSet rs0</a:t>
            </a:r>
            <a:endParaRPr lang="en-GB" sz="1100" b="1">
              <a:solidFill>
                <a:srgbClr val="00B050"/>
              </a:solidFill>
              <a:cs typeface="Calibri" panose="020F0502020204030204"/>
            </a:endParaRPr>
          </a:p>
          <a:p>
            <a:pPr algn="just">
              <a:lnSpc>
                <a:spcPct val="120000"/>
              </a:lnSpc>
              <a:spcBef>
                <a:spcPts val="0"/>
              </a:spcBef>
              <a:spcAft>
                <a:spcPts val="0"/>
              </a:spcAft>
            </a:pPr>
            <a:r>
              <a:rPr lang="en-GB" sz="1100">
                <a:ea typeface="+mn-lt"/>
                <a:cs typeface="+mn-lt"/>
              </a:rPr>
              <a:t>It will start a mongod instance with the name rs0, on port 27017.</a:t>
            </a:r>
            <a:endParaRPr lang="en-GB" sz="1100" dirty="0">
              <a:cs typeface="Calibri" panose="020F0502020204030204"/>
            </a:endParaRPr>
          </a:p>
          <a:p>
            <a:pPr algn="just">
              <a:lnSpc>
                <a:spcPct val="120000"/>
              </a:lnSpc>
              <a:spcBef>
                <a:spcPts val="0"/>
              </a:spcBef>
              <a:spcAft>
                <a:spcPts val="0"/>
              </a:spcAft>
            </a:pPr>
            <a:r>
              <a:rPr lang="en-GB" sz="1100">
                <a:ea typeface="+mn-lt"/>
                <a:cs typeface="+mn-lt"/>
              </a:rPr>
              <a:t>Now start the command prompt and connect to this mongod instance.</a:t>
            </a:r>
            <a:endParaRPr lang="en-GB" sz="1100" dirty="0">
              <a:cs typeface="Calibri" panose="020F0502020204030204"/>
            </a:endParaRPr>
          </a:p>
          <a:p>
            <a:pPr algn="just">
              <a:lnSpc>
                <a:spcPct val="120000"/>
              </a:lnSpc>
              <a:spcBef>
                <a:spcPts val="0"/>
              </a:spcBef>
              <a:spcAft>
                <a:spcPts val="0"/>
              </a:spcAft>
            </a:pPr>
            <a:r>
              <a:rPr lang="en-GB" sz="1100">
                <a:ea typeface="+mn-lt"/>
                <a:cs typeface="+mn-lt"/>
              </a:rPr>
              <a:t>In Mongo client, issue the command </a:t>
            </a:r>
            <a:r>
              <a:rPr lang="en-GB" sz="1100" b="1">
                <a:ea typeface="+mn-lt"/>
                <a:cs typeface="+mn-lt"/>
              </a:rPr>
              <a:t>rs.initiate()</a:t>
            </a:r>
            <a:r>
              <a:rPr lang="en-GB" sz="1100">
                <a:ea typeface="+mn-lt"/>
                <a:cs typeface="+mn-lt"/>
              </a:rPr>
              <a:t> to initiate a new replica set.</a:t>
            </a:r>
            <a:endParaRPr lang="en-GB" sz="1100" dirty="0">
              <a:cs typeface="Calibri" panose="020F0502020204030204"/>
            </a:endParaRPr>
          </a:p>
          <a:p>
            <a:pPr algn="just">
              <a:lnSpc>
                <a:spcPct val="120000"/>
              </a:lnSpc>
              <a:spcBef>
                <a:spcPts val="0"/>
              </a:spcBef>
              <a:spcAft>
                <a:spcPts val="0"/>
              </a:spcAft>
            </a:pPr>
            <a:r>
              <a:rPr lang="en-GB" sz="1100">
                <a:ea typeface="+mn-lt"/>
                <a:cs typeface="+mn-lt"/>
              </a:rPr>
              <a:t>To check the replica set configuration, issue the command </a:t>
            </a:r>
            <a:r>
              <a:rPr lang="en-GB" sz="1100" b="1">
                <a:ea typeface="+mn-lt"/>
                <a:cs typeface="+mn-lt"/>
              </a:rPr>
              <a:t>rs.conf()</a:t>
            </a:r>
            <a:r>
              <a:rPr lang="en-GB" sz="1100">
                <a:ea typeface="+mn-lt"/>
                <a:cs typeface="+mn-lt"/>
              </a:rPr>
              <a:t>. To check the status of replica set issue the command </a:t>
            </a:r>
            <a:r>
              <a:rPr lang="en-GB" sz="1100" b="1">
                <a:ea typeface="+mn-lt"/>
                <a:cs typeface="+mn-lt"/>
              </a:rPr>
              <a:t>rs.status()</a:t>
            </a:r>
            <a:r>
              <a:rPr lang="en-GB" sz="1100">
                <a:ea typeface="+mn-lt"/>
                <a:cs typeface="+mn-lt"/>
              </a:rPr>
              <a:t>.</a:t>
            </a:r>
            <a:endParaRPr lang="en-GB" sz="1100" dirty="0">
              <a:cs typeface="Calibri" panose="020F0502020204030204"/>
            </a:endParaRPr>
          </a:p>
          <a:p>
            <a:pPr>
              <a:lnSpc>
                <a:spcPct val="120000"/>
              </a:lnSpc>
              <a:spcBef>
                <a:spcPts val="0"/>
              </a:spcBef>
              <a:spcAft>
                <a:spcPts val="0"/>
              </a:spcAft>
            </a:pPr>
            <a:r>
              <a:rPr lang="en-GB" sz="1100" b="1"/>
              <a:t>Add Members to Replica Set</a:t>
            </a:r>
            <a:endParaRPr lang="en-GB" sz="1100" b="1">
              <a:cs typeface="Calibri" panose="020F0502020204030204"/>
            </a:endParaRPr>
          </a:p>
          <a:p>
            <a:pPr algn="just">
              <a:lnSpc>
                <a:spcPct val="120000"/>
              </a:lnSpc>
              <a:spcBef>
                <a:spcPts val="0"/>
              </a:spcBef>
              <a:spcAft>
                <a:spcPts val="0"/>
              </a:spcAft>
            </a:pPr>
            <a:r>
              <a:rPr lang="en-GB" sz="1100">
                <a:ea typeface="+mn-lt"/>
                <a:cs typeface="+mn-lt"/>
              </a:rPr>
              <a:t>To add members to replica set, start mongod instances on multiple machines. Now start a mongo client and issue a command </a:t>
            </a:r>
            <a:r>
              <a:rPr lang="en-GB" sz="1100" b="1">
                <a:ea typeface="+mn-lt"/>
                <a:cs typeface="+mn-lt"/>
              </a:rPr>
              <a:t>rs.add()</a:t>
            </a:r>
            <a:r>
              <a:rPr lang="en-GB" sz="1100">
                <a:ea typeface="+mn-lt"/>
                <a:cs typeface="+mn-lt"/>
              </a:rPr>
              <a:t>.</a:t>
            </a:r>
            <a:endParaRPr lang="en-GB" sz="1100" dirty="0">
              <a:cs typeface="Calibri" panose="020F0502020204030204"/>
            </a:endParaRPr>
          </a:p>
          <a:p>
            <a:pPr>
              <a:lnSpc>
                <a:spcPct val="120000"/>
              </a:lnSpc>
              <a:spcBef>
                <a:spcPts val="0"/>
              </a:spcBef>
              <a:spcAft>
                <a:spcPts val="0"/>
              </a:spcAft>
            </a:pPr>
            <a:endParaRPr lang="en-GB" sz="1100" dirty="0">
              <a:cs typeface="Calibri" panose="020F0502020204030204"/>
            </a:endParaRPr>
          </a:p>
          <a:p>
            <a:pPr algn="just">
              <a:lnSpc>
                <a:spcPct val="120000"/>
              </a:lnSpc>
              <a:spcBef>
                <a:spcPts val="0"/>
              </a:spcBef>
              <a:spcAft>
                <a:spcPts val="0"/>
              </a:spcAft>
            </a:pPr>
            <a:r>
              <a:rPr lang="en-GB" sz="1100">
                <a:ea typeface="+mn-lt"/>
                <a:cs typeface="+mn-lt"/>
              </a:rPr>
              <a:t>The basic syntax of </a:t>
            </a:r>
            <a:r>
              <a:rPr lang="en-GB" sz="1100" b="1">
                <a:ea typeface="+mn-lt"/>
                <a:cs typeface="+mn-lt"/>
              </a:rPr>
              <a:t>rs.add()</a:t>
            </a:r>
            <a:r>
              <a:rPr lang="en-GB" sz="1100">
                <a:ea typeface="+mn-lt"/>
                <a:cs typeface="+mn-lt"/>
              </a:rPr>
              <a:t> command is as follows −</a:t>
            </a:r>
            <a:endParaRPr lang="en-GB" sz="1100" dirty="0">
              <a:cs typeface="Calibri" panose="020F0502020204030204"/>
            </a:endParaRPr>
          </a:p>
          <a:p>
            <a:pPr>
              <a:lnSpc>
                <a:spcPct val="120000"/>
              </a:lnSpc>
              <a:spcBef>
                <a:spcPts val="0"/>
              </a:spcBef>
              <a:spcAft>
                <a:spcPts val="0"/>
              </a:spcAft>
            </a:pPr>
            <a:r>
              <a:rPr lang="en-GB" sz="1100" b="1">
                <a:solidFill>
                  <a:srgbClr val="00B050"/>
                </a:solidFill>
                <a:ea typeface="+mn-lt"/>
                <a:cs typeface="+mn-lt"/>
              </a:rPr>
              <a:t>&gt;rs.add(HOST_NAME:PORT)</a:t>
            </a:r>
            <a:endParaRPr lang="en-GB" sz="1100" b="1">
              <a:solidFill>
                <a:srgbClr val="00B050"/>
              </a:solidFill>
              <a:cs typeface="Calibri" panose="020F0502020204030204"/>
            </a:endParaRPr>
          </a:p>
          <a:p>
            <a:pPr algn="just">
              <a:lnSpc>
                <a:spcPct val="120000"/>
              </a:lnSpc>
              <a:spcBef>
                <a:spcPts val="0"/>
              </a:spcBef>
              <a:spcAft>
                <a:spcPts val="0"/>
              </a:spcAft>
            </a:pPr>
            <a:r>
              <a:rPr lang="en-GB" sz="1100">
                <a:ea typeface="+mn-lt"/>
                <a:cs typeface="+mn-lt"/>
              </a:rPr>
              <a:t>Suppose your mongod instance name is </a:t>
            </a:r>
            <a:r>
              <a:rPr lang="en-GB" sz="1100" b="1">
                <a:ea typeface="+mn-lt"/>
                <a:cs typeface="+mn-lt"/>
              </a:rPr>
              <a:t>mongod1.net</a:t>
            </a:r>
            <a:r>
              <a:rPr lang="en-GB" sz="1100">
                <a:ea typeface="+mn-lt"/>
                <a:cs typeface="+mn-lt"/>
              </a:rPr>
              <a:t> and it is running on port </a:t>
            </a:r>
            <a:r>
              <a:rPr lang="en-GB" sz="1100" b="1">
                <a:ea typeface="+mn-lt"/>
                <a:cs typeface="+mn-lt"/>
              </a:rPr>
              <a:t>27017</a:t>
            </a:r>
            <a:r>
              <a:rPr lang="en-GB" sz="1100">
                <a:ea typeface="+mn-lt"/>
                <a:cs typeface="+mn-lt"/>
              </a:rPr>
              <a:t>. To add this instance to replica set, issue the command </a:t>
            </a:r>
            <a:r>
              <a:rPr lang="en-GB" sz="1100" b="1">
                <a:ea typeface="+mn-lt"/>
                <a:cs typeface="+mn-lt"/>
              </a:rPr>
              <a:t>rs.add()</a:t>
            </a:r>
            <a:r>
              <a:rPr lang="en-GB" sz="1100">
                <a:ea typeface="+mn-lt"/>
                <a:cs typeface="+mn-lt"/>
              </a:rPr>
              <a:t> in Mongo client.</a:t>
            </a:r>
            <a:endParaRPr lang="en-GB" sz="1100" dirty="0">
              <a:cs typeface="Calibri" panose="020F0502020204030204"/>
            </a:endParaRPr>
          </a:p>
          <a:p>
            <a:pPr>
              <a:lnSpc>
                <a:spcPct val="120000"/>
              </a:lnSpc>
              <a:spcBef>
                <a:spcPts val="0"/>
              </a:spcBef>
              <a:spcAft>
                <a:spcPts val="0"/>
              </a:spcAft>
            </a:pPr>
            <a:r>
              <a:rPr lang="en-GB" sz="1100" b="1">
                <a:solidFill>
                  <a:srgbClr val="00B050"/>
                </a:solidFill>
                <a:ea typeface="+mn-lt"/>
                <a:cs typeface="+mn-lt"/>
              </a:rPr>
              <a:t>&gt;rs.add("mongod1.net:27017")</a:t>
            </a:r>
            <a:r>
              <a:rPr lang="en-GB" sz="1100" dirty="0">
                <a:ea typeface="+mn-lt"/>
                <a:cs typeface="+mn-lt"/>
              </a:rPr>
              <a:t>
</a:t>
            </a:r>
            <a:endParaRPr lang="en-GB" sz="1100" dirty="0">
              <a:cs typeface="Calibri" panose="020F0502020204030204"/>
            </a:endParaRPr>
          </a:p>
          <a:p>
            <a:pPr algn="just">
              <a:lnSpc>
                <a:spcPct val="120000"/>
              </a:lnSpc>
              <a:spcBef>
                <a:spcPts val="0"/>
              </a:spcBef>
              <a:spcAft>
                <a:spcPts val="0"/>
              </a:spcAft>
            </a:pPr>
            <a:r>
              <a:rPr lang="en-GB" sz="1100">
                <a:ea typeface="+mn-lt"/>
                <a:cs typeface="+mn-lt"/>
              </a:rPr>
              <a:t>You can add mongod instance to replica set only when you are connected to primary node. To check whether you are connected to primary or not, issue the command </a:t>
            </a:r>
            <a:r>
              <a:rPr lang="en-GB" sz="1100" b="1">
                <a:ea typeface="+mn-lt"/>
                <a:cs typeface="+mn-lt"/>
              </a:rPr>
              <a:t>db.isMaster()</a:t>
            </a:r>
            <a:r>
              <a:rPr lang="en-GB" sz="1100">
                <a:ea typeface="+mn-lt"/>
                <a:cs typeface="+mn-lt"/>
              </a:rPr>
              <a:t> in mongo client.</a:t>
            </a:r>
            <a:endParaRPr lang="en-GB" sz="1100" dirty="0">
              <a:cs typeface="Calibri" panose="020F0502020204030204"/>
            </a:endParaRPr>
          </a:p>
        </p:txBody>
      </p:sp>
    </p:spTree>
    <p:extLst>
      <p:ext uri="{BB962C8B-B14F-4D97-AF65-F5344CB8AC3E}">
        <p14:creationId xmlns:p14="http://schemas.microsoft.com/office/powerpoint/2010/main" val="280279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1057-FD0A-4924-B48E-F780E4DFD284}"/>
              </a:ext>
            </a:extLst>
          </p:cNvPr>
          <p:cNvSpPr>
            <a:spLocks noGrp="1"/>
          </p:cNvSpPr>
          <p:nvPr>
            <p:ph type="title"/>
          </p:nvPr>
        </p:nvSpPr>
        <p:spPr/>
        <p:txBody>
          <a:bodyPr/>
          <a:lstStyle/>
          <a:p>
            <a:r>
              <a:rPr lang="en-GB" dirty="0">
                <a:cs typeface="Calibri Light"/>
              </a:rPr>
              <a:t>Why to use MongoDB</a:t>
            </a:r>
            <a:endParaRPr lang="en-GB" dirty="0"/>
          </a:p>
        </p:txBody>
      </p:sp>
      <p:sp>
        <p:nvSpPr>
          <p:cNvPr id="3" name="Content Placeholder 2">
            <a:extLst>
              <a:ext uri="{FF2B5EF4-FFF2-40B4-BE49-F238E27FC236}">
                <a16:creationId xmlns:a16="http://schemas.microsoft.com/office/drawing/2014/main" id="{2E3C9F5B-2B03-4671-AAC6-BD3A59D12763}"/>
              </a:ext>
            </a:extLst>
          </p:cNvPr>
          <p:cNvSpPr>
            <a:spLocks noGrp="1"/>
          </p:cNvSpPr>
          <p:nvPr>
            <p:ph idx="1"/>
          </p:nvPr>
        </p:nvSpPr>
        <p:spPr/>
        <p:txBody>
          <a:bodyPr vert="horz" lIns="0" tIns="45720" rIns="0" bIns="45720" rtlCol="0" anchor="t">
            <a:normAutofit/>
          </a:bodyPr>
          <a:lstStyle/>
          <a:p>
            <a:pPr algn="just"/>
            <a:r>
              <a:rPr lang="en-GB" b="1" dirty="0">
                <a:ea typeface="+mn-lt"/>
                <a:cs typeface="+mn-lt"/>
              </a:rPr>
              <a:t>Document Oriented Storage</a:t>
            </a:r>
            <a:r>
              <a:rPr lang="en-GB" dirty="0">
                <a:ea typeface="+mn-lt"/>
                <a:cs typeface="+mn-lt"/>
              </a:rPr>
              <a:t> − Data is stored in the form of JSON style documents.</a:t>
            </a:r>
            <a:endParaRPr lang="en-GB" dirty="0">
              <a:cs typeface="Calibri"/>
            </a:endParaRPr>
          </a:p>
          <a:p>
            <a:pPr algn="just"/>
            <a:r>
              <a:rPr lang="en-GB" dirty="0">
                <a:ea typeface="+mn-lt"/>
                <a:cs typeface="+mn-lt"/>
              </a:rPr>
              <a:t>Index on any attribute</a:t>
            </a:r>
            <a:endParaRPr lang="en-GB" dirty="0"/>
          </a:p>
          <a:p>
            <a:pPr algn="just"/>
            <a:r>
              <a:rPr lang="en-GB" dirty="0">
                <a:ea typeface="+mn-lt"/>
                <a:cs typeface="+mn-lt"/>
              </a:rPr>
              <a:t>Replication and high availability</a:t>
            </a:r>
            <a:endParaRPr lang="en-GB" dirty="0"/>
          </a:p>
          <a:p>
            <a:pPr algn="just"/>
            <a:r>
              <a:rPr lang="en-GB" dirty="0">
                <a:ea typeface="+mn-lt"/>
                <a:cs typeface="+mn-lt"/>
              </a:rPr>
              <a:t>Auto-</a:t>
            </a:r>
            <a:r>
              <a:rPr lang="en-GB" dirty="0" err="1">
                <a:ea typeface="+mn-lt"/>
                <a:cs typeface="+mn-lt"/>
              </a:rPr>
              <a:t>Sharding</a:t>
            </a:r>
            <a:endParaRPr lang="en-GB" dirty="0" err="1"/>
          </a:p>
          <a:p>
            <a:pPr algn="just"/>
            <a:r>
              <a:rPr lang="en-GB" dirty="0">
                <a:ea typeface="+mn-lt"/>
                <a:cs typeface="+mn-lt"/>
              </a:rPr>
              <a:t>Rich queries</a:t>
            </a:r>
            <a:endParaRPr lang="en-GB" dirty="0"/>
          </a:p>
          <a:p>
            <a:pPr algn="just"/>
            <a:r>
              <a:rPr lang="en-GB" dirty="0">
                <a:ea typeface="+mn-lt"/>
                <a:cs typeface="+mn-lt"/>
              </a:rPr>
              <a:t>Fast in-place updates</a:t>
            </a:r>
            <a:endParaRPr lang="en-GB" dirty="0"/>
          </a:p>
          <a:p>
            <a:pPr algn="just"/>
            <a:r>
              <a:rPr lang="en-GB" dirty="0">
                <a:ea typeface="+mn-lt"/>
                <a:cs typeface="+mn-lt"/>
              </a:rPr>
              <a:t>Professional support by MongoDB</a:t>
            </a:r>
            <a:endParaRPr lang="en-GB" dirty="0"/>
          </a:p>
          <a:p>
            <a:pPr algn="just"/>
            <a:endParaRPr lang="en-GB" dirty="0">
              <a:cs typeface="Calibri"/>
            </a:endParaRPr>
          </a:p>
        </p:txBody>
      </p:sp>
    </p:spTree>
    <p:extLst>
      <p:ext uri="{BB962C8B-B14F-4D97-AF65-F5344CB8AC3E}">
        <p14:creationId xmlns:p14="http://schemas.microsoft.com/office/powerpoint/2010/main" val="3647658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CA9B-1118-4947-9597-62EBB66A37FF}"/>
              </a:ext>
            </a:extLst>
          </p:cNvPr>
          <p:cNvSpPr>
            <a:spLocks noGrp="1"/>
          </p:cNvSpPr>
          <p:nvPr>
            <p:ph type="title"/>
          </p:nvPr>
        </p:nvSpPr>
        <p:spPr/>
        <p:txBody>
          <a:bodyPr/>
          <a:lstStyle/>
          <a:p>
            <a:r>
              <a:rPr lang="en-GB">
                <a:cs typeface="Calibri Light"/>
              </a:rPr>
              <a:t>Sharding</a:t>
            </a:r>
            <a:endParaRPr lang="en-GB"/>
          </a:p>
        </p:txBody>
      </p:sp>
      <p:sp>
        <p:nvSpPr>
          <p:cNvPr id="3" name="Content Placeholder 2">
            <a:extLst>
              <a:ext uri="{FF2B5EF4-FFF2-40B4-BE49-F238E27FC236}">
                <a16:creationId xmlns:a16="http://schemas.microsoft.com/office/drawing/2014/main" id="{30F38DD4-8238-4826-9206-3561D3C901E3}"/>
              </a:ext>
            </a:extLst>
          </p:cNvPr>
          <p:cNvSpPr>
            <a:spLocks noGrp="1"/>
          </p:cNvSpPr>
          <p:nvPr>
            <p:ph idx="1"/>
          </p:nvPr>
        </p:nvSpPr>
        <p:spPr>
          <a:xfrm>
            <a:off x="1097280" y="1888068"/>
            <a:ext cx="10058400" cy="3760891"/>
          </a:xfrm>
        </p:spPr>
        <p:txBody>
          <a:bodyPr vert="horz" lIns="0" tIns="45720" rIns="0" bIns="45720" rtlCol="0" anchor="t">
            <a:noAutofit/>
          </a:bodyPr>
          <a:lstStyle/>
          <a:p>
            <a:pPr algn="just">
              <a:lnSpc>
                <a:spcPct val="120000"/>
              </a:lnSpc>
              <a:spcBef>
                <a:spcPts val="0"/>
              </a:spcBef>
              <a:spcAft>
                <a:spcPts val="0"/>
              </a:spcAft>
            </a:pPr>
            <a:r>
              <a:rPr lang="en-GB" sz="1200" dirty="0" err="1">
                <a:ea typeface="+mn-lt"/>
                <a:cs typeface="+mn-lt"/>
              </a:rPr>
              <a:t>Sharding</a:t>
            </a:r>
            <a:r>
              <a:rPr lang="en-GB" sz="1200" dirty="0">
                <a:ea typeface="+mn-lt"/>
                <a:cs typeface="+mn-lt"/>
              </a:rPr>
              <a:t> is the process of storing data records across multiple machines and it is MongoDB's approach to meeting the demands of data growth. As the size of the data increases, a single machine may not be sufficient to store the data nor provide an acceptable read and write throughput. </a:t>
            </a:r>
            <a:r>
              <a:rPr lang="en-GB" sz="1200" dirty="0" err="1">
                <a:ea typeface="+mn-lt"/>
                <a:cs typeface="+mn-lt"/>
              </a:rPr>
              <a:t>Sharding</a:t>
            </a:r>
            <a:r>
              <a:rPr lang="en-GB" sz="1200" dirty="0">
                <a:ea typeface="+mn-lt"/>
                <a:cs typeface="+mn-lt"/>
              </a:rPr>
              <a:t> solves the problem with horizontal scaling. With </a:t>
            </a:r>
            <a:r>
              <a:rPr lang="en-GB" sz="1200" dirty="0" err="1">
                <a:ea typeface="+mn-lt"/>
                <a:cs typeface="+mn-lt"/>
              </a:rPr>
              <a:t>sharding</a:t>
            </a:r>
            <a:r>
              <a:rPr lang="en-GB" sz="1200" dirty="0">
                <a:ea typeface="+mn-lt"/>
                <a:cs typeface="+mn-lt"/>
              </a:rPr>
              <a:t>, you add more machines to support data growth and the demands of read and write operations.</a:t>
            </a:r>
            <a:endParaRPr lang="en-GB" sz="1200" dirty="0">
              <a:cs typeface="Calibri"/>
            </a:endParaRPr>
          </a:p>
          <a:p>
            <a:pPr algn="just">
              <a:lnSpc>
                <a:spcPct val="120000"/>
              </a:lnSpc>
              <a:spcBef>
                <a:spcPts val="0"/>
              </a:spcBef>
              <a:spcAft>
                <a:spcPts val="0"/>
              </a:spcAft>
            </a:pPr>
            <a:endParaRPr lang="en-GB" sz="1200" dirty="0">
              <a:cs typeface="Calibri"/>
            </a:endParaRPr>
          </a:p>
          <a:p>
            <a:pPr>
              <a:lnSpc>
                <a:spcPct val="120000"/>
              </a:lnSpc>
              <a:spcBef>
                <a:spcPts val="0"/>
              </a:spcBef>
              <a:spcAft>
                <a:spcPts val="0"/>
              </a:spcAft>
            </a:pPr>
            <a:r>
              <a:rPr lang="en-GB" sz="1200" b="1" dirty="0"/>
              <a:t>Why </a:t>
            </a:r>
            <a:r>
              <a:rPr lang="en-GB" sz="1200" b="1" dirty="0" err="1"/>
              <a:t>Sharding</a:t>
            </a:r>
            <a:r>
              <a:rPr lang="en-GB" sz="1200" b="1" dirty="0"/>
              <a:t>?</a:t>
            </a:r>
            <a:endParaRPr lang="en-GB" sz="1200" b="1" dirty="0">
              <a:cs typeface="Calibri" panose="020F0502020204030204"/>
            </a:endParaRPr>
          </a:p>
          <a:p>
            <a:pPr marL="457200" indent="-457200" algn="just">
              <a:lnSpc>
                <a:spcPct val="120000"/>
              </a:lnSpc>
              <a:spcBef>
                <a:spcPts val="0"/>
              </a:spcBef>
              <a:spcAft>
                <a:spcPts val="0"/>
              </a:spcAft>
              <a:buAutoNum type="arabicPeriod"/>
            </a:pPr>
            <a:r>
              <a:rPr lang="en-GB" sz="1200" dirty="0">
                <a:ea typeface="+mn-lt"/>
                <a:cs typeface="+mn-lt"/>
              </a:rPr>
              <a:t>In replication, all writes go to master node</a:t>
            </a:r>
            <a:endParaRPr lang="en-GB" sz="1200" dirty="0">
              <a:cs typeface="Calibri" panose="020F0502020204030204"/>
            </a:endParaRPr>
          </a:p>
          <a:p>
            <a:pPr marL="457200" indent="-457200" algn="just">
              <a:lnSpc>
                <a:spcPct val="120000"/>
              </a:lnSpc>
              <a:spcBef>
                <a:spcPts val="0"/>
              </a:spcBef>
              <a:spcAft>
                <a:spcPts val="0"/>
              </a:spcAft>
              <a:buAutoNum type="arabicPeriod"/>
            </a:pPr>
            <a:r>
              <a:rPr lang="en-GB" sz="1200" dirty="0">
                <a:ea typeface="+mn-lt"/>
                <a:cs typeface="+mn-lt"/>
              </a:rPr>
              <a:t>Latency sensitive queries still go to master</a:t>
            </a:r>
            <a:endParaRPr lang="en-GB" sz="1200" dirty="0">
              <a:cs typeface="Calibri" panose="020F0502020204030204"/>
            </a:endParaRPr>
          </a:p>
          <a:p>
            <a:pPr marL="457200" indent="-457200" algn="just">
              <a:lnSpc>
                <a:spcPct val="120000"/>
              </a:lnSpc>
              <a:spcBef>
                <a:spcPts val="0"/>
              </a:spcBef>
              <a:spcAft>
                <a:spcPts val="0"/>
              </a:spcAft>
              <a:buAutoNum type="arabicPeriod"/>
            </a:pPr>
            <a:r>
              <a:rPr lang="en-GB" sz="1200" dirty="0">
                <a:ea typeface="+mn-lt"/>
                <a:cs typeface="+mn-lt"/>
              </a:rPr>
              <a:t>Single replica set has limitation of 12 nodes</a:t>
            </a:r>
            <a:endParaRPr lang="en-GB" sz="1200" dirty="0">
              <a:cs typeface="Calibri" panose="020F0502020204030204"/>
            </a:endParaRPr>
          </a:p>
          <a:p>
            <a:pPr marL="457200" indent="-457200" algn="just">
              <a:lnSpc>
                <a:spcPct val="120000"/>
              </a:lnSpc>
              <a:spcBef>
                <a:spcPts val="0"/>
              </a:spcBef>
              <a:spcAft>
                <a:spcPts val="0"/>
              </a:spcAft>
              <a:buAutoNum type="arabicPeriod"/>
            </a:pPr>
            <a:r>
              <a:rPr lang="en-GB" sz="1200" dirty="0">
                <a:ea typeface="+mn-lt"/>
                <a:cs typeface="+mn-lt"/>
              </a:rPr>
              <a:t>Memory can't be large enough when active dataset is big</a:t>
            </a:r>
            <a:endParaRPr lang="en-GB" sz="1200" dirty="0">
              <a:cs typeface="Calibri" panose="020F0502020204030204"/>
            </a:endParaRPr>
          </a:p>
          <a:p>
            <a:pPr marL="457200" indent="-457200" algn="just">
              <a:lnSpc>
                <a:spcPct val="120000"/>
              </a:lnSpc>
              <a:spcBef>
                <a:spcPts val="0"/>
              </a:spcBef>
              <a:spcAft>
                <a:spcPts val="0"/>
              </a:spcAft>
              <a:buAutoNum type="arabicPeriod"/>
            </a:pPr>
            <a:r>
              <a:rPr lang="en-GB" sz="1200" dirty="0">
                <a:ea typeface="+mn-lt"/>
                <a:cs typeface="+mn-lt"/>
              </a:rPr>
              <a:t>Local disk is not big enough</a:t>
            </a:r>
            <a:endParaRPr lang="en-GB" sz="1200" dirty="0">
              <a:cs typeface="Calibri" panose="020F0502020204030204"/>
            </a:endParaRPr>
          </a:p>
          <a:p>
            <a:pPr marL="457200" indent="-457200" algn="just">
              <a:lnSpc>
                <a:spcPct val="120000"/>
              </a:lnSpc>
              <a:spcBef>
                <a:spcPts val="0"/>
              </a:spcBef>
              <a:spcAft>
                <a:spcPts val="0"/>
              </a:spcAft>
              <a:buAutoNum type="arabicPeriod"/>
            </a:pPr>
            <a:r>
              <a:rPr lang="en-GB" sz="1200" dirty="0">
                <a:ea typeface="+mn-lt"/>
                <a:cs typeface="+mn-lt"/>
              </a:rPr>
              <a:t>Vertical scaling is too expensive</a:t>
            </a:r>
            <a:endParaRPr lang="en-GB" sz="1200" dirty="0">
              <a:cs typeface="Calibri" panose="020F0502020204030204"/>
            </a:endParaRPr>
          </a:p>
          <a:p>
            <a:pPr>
              <a:lnSpc>
                <a:spcPct val="120000"/>
              </a:lnSpc>
              <a:spcBef>
                <a:spcPts val="0"/>
              </a:spcBef>
              <a:spcAft>
                <a:spcPts val="0"/>
              </a:spcAft>
            </a:pPr>
            <a:endParaRPr lang="en-GB" sz="1200" dirty="0">
              <a:cs typeface="Calibri" panose="020F0502020204030204"/>
            </a:endParaRPr>
          </a:p>
          <a:p>
            <a:pPr algn="just">
              <a:lnSpc>
                <a:spcPct val="120000"/>
              </a:lnSpc>
              <a:spcBef>
                <a:spcPts val="0"/>
              </a:spcBef>
              <a:spcAft>
                <a:spcPts val="0"/>
              </a:spcAft>
            </a:pPr>
            <a:r>
              <a:rPr lang="en-GB" sz="1200" b="1" dirty="0">
                <a:ea typeface="+mn-lt"/>
                <a:cs typeface="+mn-lt"/>
              </a:rPr>
              <a:t>Shards</a:t>
            </a:r>
            <a:r>
              <a:rPr lang="en-GB" sz="1200" dirty="0">
                <a:ea typeface="+mn-lt"/>
                <a:cs typeface="+mn-lt"/>
              </a:rPr>
              <a:t> − Shards are used to store data. They provide high availability and data consistency. In production environment, each shard is a separate replica set.</a:t>
            </a:r>
            <a:endParaRPr lang="en-GB" sz="1200" dirty="0">
              <a:cs typeface="Calibri" panose="020F0502020204030204"/>
            </a:endParaRPr>
          </a:p>
          <a:p>
            <a:pPr algn="just">
              <a:lnSpc>
                <a:spcPct val="120000"/>
              </a:lnSpc>
              <a:spcBef>
                <a:spcPts val="0"/>
              </a:spcBef>
              <a:spcAft>
                <a:spcPts val="0"/>
              </a:spcAft>
            </a:pPr>
            <a:r>
              <a:rPr lang="en-GB" sz="1200" b="1" dirty="0">
                <a:ea typeface="+mn-lt"/>
                <a:cs typeface="+mn-lt"/>
              </a:rPr>
              <a:t>Config Servers</a:t>
            </a:r>
            <a:r>
              <a:rPr lang="en-GB" sz="1200" dirty="0">
                <a:ea typeface="+mn-lt"/>
                <a:cs typeface="+mn-lt"/>
              </a:rPr>
              <a:t> − Config servers store the cluster's metadata. This data contains a mapping of the cluster's data set to the shards. The query router uses this metadata to target operations to specific shards. In production environment, sharded clusters have exactly 3 config servers.</a:t>
            </a:r>
            <a:endParaRPr lang="en-GB" sz="1200" dirty="0">
              <a:cs typeface="Calibri" panose="020F0502020204030204"/>
            </a:endParaRPr>
          </a:p>
          <a:p>
            <a:pPr algn="just">
              <a:lnSpc>
                <a:spcPct val="120000"/>
              </a:lnSpc>
              <a:spcBef>
                <a:spcPts val="0"/>
              </a:spcBef>
              <a:spcAft>
                <a:spcPts val="0"/>
              </a:spcAft>
            </a:pPr>
            <a:r>
              <a:rPr lang="en-GB" sz="1200" b="1" dirty="0">
                <a:ea typeface="+mn-lt"/>
                <a:cs typeface="+mn-lt"/>
              </a:rPr>
              <a:t>Query Routers</a:t>
            </a:r>
            <a:r>
              <a:rPr lang="en-GB" sz="1200" dirty="0">
                <a:ea typeface="+mn-lt"/>
                <a:cs typeface="+mn-lt"/>
              </a:rPr>
              <a:t> − Query routers are basically mongo instances, interface with client applications and direct operations to the appropriate shard. The query router processes and targets the operations to shards and then returns results to the clients. A sharded cluster can contain more than one query router to divide the client request load. A client sends requests to one query router. Generally, a sharded cluster have many query routers.</a:t>
            </a:r>
            <a:endParaRPr lang="en-GB" sz="1200" dirty="0">
              <a:cs typeface="Calibri"/>
            </a:endParaRPr>
          </a:p>
          <a:p>
            <a:pPr>
              <a:lnSpc>
                <a:spcPct val="120000"/>
              </a:lnSpc>
              <a:spcBef>
                <a:spcPts val="0"/>
              </a:spcBef>
              <a:spcAft>
                <a:spcPts val="0"/>
              </a:spcAft>
            </a:pPr>
            <a:endParaRPr lang="en-GB" sz="1200" dirty="0">
              <a:cs typeface="Calibri"/>
            </a:endParaRPr>
          </a:p>
        </p:txBody>
      </p:sp>
    </p:spTree>
    <p:extLst>
      <p:ext uri="{BB962C8B-B14F-4D97-AF65-F5344CB8AC3E}">
        <p14:creationId xmlns:p14="http://schemas.microsoft.com/office/powerpoint/2010/main" val="1821959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AE4E-D9A7-43CD-99FE-5C9ED3088A45}"/>
              </a:ext>
            </a:extLst>
          </p:cNvPr>
          <p:cNvSpPr>
            <a:spLocks noGrp="1"/>
          </p:cNvSpPr>
          <p:nvPr>
            <p:ph type="title"/>
          </p:nvPr>
        </p:nvSpPr>
        <p:spPr/>
        <p:txBody>
          <a:bodyPr/>
          <a:lstStyle/>
          <a:p>
            <a:r>
              <a:rPr lang="en-GB">
                <a:cs typeface="Calibri Light"/>
              </a:rPr>
              <a:t>Assignment</a:t>
            </a:r>
            <a:endParaRPr lang="en-GB"/>
          </a:p>
        </p:txBody>
      </p:sp>
    </p:spTree>
    <p:extLst>
      <p:ext uri="{BB962C8B-B14F-4D97-AF65-F5344CB8AC3E}">
        <p14:creationId xmlns:p14="http://schemas.microsoft.com/office/powerpoint/2010/main" val="49142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3D8E-BBFA-4300-B9BB-70A480BF4181}"/>
              </a:ext>
            </a:extLst>
          </p:cNvPr>
          <p:cNvSpPr>
            <a:spLocks noGrp="1"/>
          </p:cNvSpPr>
          <p:nvPr>
            <p:ph type="title"/>
          </p:nvPr>
        </p:nvSpPr>
        <p:spPr/>
        <p:txBody>
          <a:bodyPr/>
          <a:lstStyle/>
          <a:p>
            <a:r>
              <a:rPr lang="en-GB" dirty="0">
                <a:cs typeface="Calibri Light"/>
              </a:rPr>
              <a:t>Install MongoDB</a:t>
            </a:r>
            <a:endParaRPr lang="en-GB" dirty="0"/>
          </a:p>
        </p:txBody>
      </p:sp>
      <p:sp>
        <p:nvSpPr>
          <p:cNvPr id="3" name="Content Placeholder 2">
            <a:extLst>
              <a:ext uri="{FF2B5EF4-FFF2-40B4-BE49-F238E27FC236}">
                <a16:creationId xmlns:a16="http://schemas.microsoft.com/office/drawing/2014/main" id="{A102B897-5F13-40CF-BF71-3B4145BE2BC6}"/>
              </a:ext>
            </a:extLst>
          </p:cNvPr>
          <p:cNvSpPr>
            <a:spLocks noGrp="1"/>
          </p:cNvSpPr>
          <p:nvPr>
            <p:ph idx="1"/>
          </p:nvPr>
        </p:nvSpPr>
        <p:spPr>
          <a:xfrm>
            <a:off x="1097280" y="1888068"/>
            <a:ext cx="10507133" cy="3506891"/>
          </a:xfrm>
        </p:spPr>
        <p:txBody>
          <a:bodyPr vert="horz" lIns="0" tIns="45720" rIns="0" bIns="45720" rtlCol="0" anchor="t">
            <a:noAutofit/>
          </a:bodyPr>
          <a:lstStyle/>
          <a:p>
            <a:pPr>
              <a:spcBef>
                <a:spcPts val="0"/>
              </a:spcBef>
              <a:spcAft>
                <a:spcPts val="0"/>
              </a:spcAft>
            </a:pPr>
            <a:r>
              <a:rPr lang="en-GB" sz="1400" dirty="0">
                <a:ea typeface="+mn-lt"/>
                <a:cs typeface="+mn-lt"/>
                <a:hlinkClick r:id="rId2"/>
              </a:rPr>
              <a:t>https://www.mongodb.com/download-center</a:t>
            </a:r>
            <a:endParaRPr lang="en-GB" sz="1400">
              <a:ea typeface="+mn-lt"/>
              <a:cs typeface="+mn-lt"/>
            </a:endParaRPr>
          </a:p>
          <a:p>
            <a:pPr algn="just">
              <a:spcBef>
                <a:spcPts val="0"/>
              </a:spcBef>
              <a:spcAft>
                <a:spcPts val="0"/>
              </a:spcAft>
            </a:pPr>
            <a:r>
              <a:rPr lang="en-GB" sz="1400" dirty="0">
                <a:ea typeface="+mn-lt"/>
                <a:cs typeface="+mn-lt"/>
              </a:rPr>
              <a:t>MongoDB requires a data folder to store its files. The default location for the MongoDB data directory is c:\data\db. So you need to create this folder using the Command Prompt. Execute the following command sequence.</a:t>
            </a:r>
            <a:endParaRPr lang="en-GB" sz="1400" b="1" dirty="0">
              <a:ea typeface="+mn-lt"/>
              <a:cs typeface="+mn-lt"/>
            </a:endParaRPr>
          </a:p>
          <a:p>
            <a:pPr algn="just">
              <a:spcBef>
                <a:spcPts val="0"/>
              </a:spcBef>
              <a:spcAft>
                <a:spcPts val="0"/>
              </a:spcAft>
            </a:pPr>
            <a:r>
              <a:rPr lang="en-GB" sz="1400" b="1" dirty="0">
                <a:solidFill>
                  <a:srgbClr val="00B050"/>
                </a:solidFill>
                <a:ea typeface="+mn-lt"/>
                <a:cs typeface="+mn-lt"/>
              </a:rPr>
              <a:t>C:\&gt;md data
C:\md data\</a:t>
            </a:r>
            <a:r>
              <a:rPr lang="en-GB" sz="1400" b="1" dirty="0" err="1">
                <a:solidFill>
                  <a:srgbClr val="00B050"/>
                </a:solidFill>
                <a:ea typeface="+mn-lt"/>
                <a:cs typeface="+mn-lt"/>
              </a:rPr>
              <a:t>db</a:t>
            </a:r>
            <a:endParaRPr lang="en-GB" sz="1400" b="1">
              <a:cs typeface="Calibri"/>
            </a:endParaRPr>
          </a:p>
          <a:p>
            <a:pPr algn="just">
              <a:spcBef>
                <a:spcPts val="0"/>
              </a:spcBef>
              <a:spcAft>
                <a:spcPts val="0"/>
              </a:spcAft>
            </a:pPr>
            <a:endParaRPr lang="en-GB" sz="1400" b="1" dirty="0">
              <a:solidFill>
                <a:srgbClr val="00B050"/>
              </a:solidFill>
              <a:ea typeface="+mn-lt"/>
              <a:cs typeface="+mn-lt"/>
            </a:endParaRPr>
          </a:p>
          <a:p>
            <a:pPr algn="just">
              <a:spcBef>
                <a:spcPts val="0"/>
              </a:spcBef>
              <a:spcAft>
                <a:spcPts val="0"/>
              </a:spcAft>
            </a:pPr>
            <a:r>
              <a:rPr lang="en-GB" sz="1400" dirty="0">
                <a:ea typeface="+mn-lt"/>
                <a:cs typeface="+mn-lt"/>
              </a:rPr>
              <a:t>Then you need to specify set the </a:t>
            </a:r>
            <a:r>
              <a:rPr lang="en-GB" sz="1400" b="1" dirty="0" err="1">
                <a:ea typeface="+mn-lt"/>
                <a:cs typeface="+mn-lt"/>
              </a:rPr>
              <a:t>dbpath</a:t>
            </a:r>
            <a:r>
              <a:rPr lang="en-GB" sz="1400" dirty="0">
                <a:ea typeface="+mn-lt"/>
                <a:cs typeface="+mn-lt"/>
              </a:rPr>
              <a:t> to the created directory in </a:t>
            </a:r>
            <a:r>
              <a:rPr lang="en-GB" sz="1400" b="1" dirty="0">
                <a:ea typeface="+mn-lt"/>
                <a:cs typeface="+mn-lt"/>
              </a:rPr>
              <a:t>mongod.exe</a:t>
            </a:r>
            <a:r>
              <a:rPr lang="en-GB" sz="1400" dirty="0">
                <a:ea typeface="+mn-lt"/>
                <a:cs typeface="+mn-lt"/>
              </a:rPr>
              <a:t>. For the same, issue the following commands.</a:t>
            </a:r>
          </a:p>
          <a:p>
            <a:pPr algn="just">
              <a:spcBef>
                <a:spcPts val="0"/>
              </a:spcBef>
              <a:spcAft>
                <a:spcPts val="0"/>
              </a:spcAft>
            </a:pPr>
            <a:r>
              <a:rPr lang="en-GB" sz="1400" dirty="0">
                <a:ea typeface="+mn-lt"/>
                <a:cs typeface="+mn-lt"/>
              </a:rPr>
              <a:t>In the command prompt, navigate to the bin directory current in the MongoDB installation folder. Suppose my installation folder is </a:t>
            </a:r>
            <a:r>
              <a:rPr lang="en-GB" sz="1400" b="1" dirty="0">
                <a:ea typeface="+mn-lt"/>
                <a:cs typeface="+mn-lt"/>
              </a:rPr>
              <a:t>C:\Program Files\MongoDB</a:t>
            </a:r>
            <a:endParaRPr lang="en-GB" sz="1400" dirty="0">
              <a:cs typeface="Calibri"/>
            </a:endParaRPr>
          </a:p>
          <a:p>
            <a:pPr>
              <a:spcBef>
                <a:spcPts val="0"/>
              </a:spcBef>
              <a:spcAft>
                <a:spcPts val="0"/>
              </a:spcAft>
            </a:pPr>
            <a:r>
              <a:rPr lang="en-GB" sz="1400" b="1" dirty="0">
                <a:solidFill>
                  <a:srgbClr val="00B050"/>
                </a:solidFill>
                <a:ea typeface="+mn-lt"/>
                <a:cs typeface="+mn-lt"/>
              </a:rPr>
              <a:t>C:\Users\XYZ&gt;d:cd C:\Program Files\MongoDB\Server\4.2\bin
C:\Program Files\MongoDB\Server\4.2\bin&gt;mongod.exe --</a:t>
            </a:r>
            <a:r>
              <a:rPr lang="en-GB" sz="1400" b="1" dirty="0" err="1">
                <a:solidFill>
                  <a:srgbClr val="00B050"/>
                </a:solidFill>
                <a:ea typeface="+mn-lt"/>
                <a:cs typeface="+mn-lt"/>
              </a:rPr>
              <a:t>dbpath</a:t>
            </a:r>
            <a:r>
              <a:rPr lang="en-GB" sz="1400" b="1" dirty="0">
                <a:solidFill>
                  <a:srgbClr val="00B050"/>
                </a:solidFill>
                <a:ea typeface="+mn-lt"/>
                <a:cs typeface="+mn-lt"/>
              </a:rPr>
              <a:t> "C:\data" </a:t>
            </a:r>
            <a:endParaRPr lang="en-GB" sz="1400">
              <a:cs typeface="Calibri"/>
            </a:endParaRPr>
          </a:p>
          <a:p>
            <a:pPr>
              <a:spcBef>
                <a:spcPts val="0"/>
              </a:spcBef>
              <a:spcAft>
                <a:spcPts val="0"/>
              </a:spcAft>
            </a:pPr>
            <a:endParaRPr lang="en-GB" sz="1400" b="1" dirty="0">
              <a:solidFill>
                <a:srgbClr val="00B050"/>
              </a:solidFill>
              <a:ea typeface="+mn-lt"/>
              <a:cs typeface="+mn-lt"/>
            </a:endParaRPr>
          </a:p>
          <a:p>
            <a:pPr algn="just">
              <a:spcBef>
                <a:spcPts val="0"/>
              </a:spcBef>
              <a:spcAft>
                <a:spcPts val="0"/>
              </a:spcAft>
            </a:pPr>
            <a:r>
              <a:rPr lang="en-GB" sz="1400" dirty="0">
                <a:ea typeface="+mn-lt"/>
                <a:cs typeface="+mn-lt"/>
              </a:rPr>
              <a:t>This will show </a:t>
            </a:r>
            <a:r>
              <a:rPr lang="en-GB" sz="1400" b="1" dirty="0">
                <a:ea typeface="+mn-lt"/>
                <a:cs typeface="+mn-lt"/>
              </a:rPr>
              <a:t>waiting for connections</a:t>
            </a:r>
            <a:r>
              <a:rPr lang="en-GB" sz="1400" dirty="0">
                <a:ea typeface="+mn-lt"/>
                <a:cs typeface="+mn-lt"/>
              </a:rPr>
              <a:t> message on the console output, which indicates that the mongod.exe process is running successfully. Now to run the MongoDB, you need to open another command prompt and issue the following command.</a:t>
            </a:r>
            <a:endParaRPr lang="en-GB" sz="1400">
              <a:cs typeface="Calibri"/>
            </a:endParaRPr>
          </a:p>
          <a:p>
            <a:pPr>
              <a:spcBef>
                <a:spcPts val="0"/>
              </a:spcBef>
              <a:spcAft>
                <a:spcPts val="0"/>
              </a:spcAft>
            </a:pPr>
            <a:r>
              <a:rPr lang="en-GB" sz="1400" b="1" dirty="0">
                <a:solidFill>
                  <a:srgbClr val="00B050"/>
                </a:solidFill>
                <a:ea typeface="+mn-lt"/>
                <a:cs typeface="+mn-lt"/>
              </a:rPr>
              <a:t>C:\Program Files\MongoDB\Server\4.2\bin&gt;mongo.exe</a:t>
            </a:r>
            <a:endParaRPr lang="en-GB" sz="1400" dirty="0">
              <a:solidFill>
                <a:srgbClr val="404040"/>
              </a:solidFill>
              <a:ea typeface="+mn-lt"/>
              <a:cs typeface="+mn-lt"/>
            </a:endParaRPr>
          </a:p>
          <a:p>
            <a:pPr>
              <a:spcBef>
                <a:spcPts val="0"/>
              </a:spcBef>
              <a:spcAft>
                <a:spcPts val="0"/>
              </a:spcAft>
            </a:pPr>
            <a:endParaRPr lang="en-GB" sz="1400" b="1" dirty="0">
              <a:solidFill>
                <a:srgbClr val="00B050"/>
              </a:solidFill>
              <a:ea typeface="+mn-lt"/>
              <a:cs typeface="+mn-lt"/>
            </a:endParaRPr>
          </a:p>
          <a:p>
            <a:pPr>
              <a:spcBef>
                <a:spcPts val="0"/>
              </a:spcBef>
              <a:spcAft>
                <a:spcPts val="0"/>
              </a:spcAft>
            </a:pPr>
            <a:r>
              <a:rPr lang="en-GB" sz="1400" dirty="0">
                <a:solidFill>
                  <a:srgbClr val="404040"/>
                </a:solidFill>
                <a:ea typeface="+mn-lt"/>
                <a:cs typeface="+mn-lt"/>
              </a:rPr>
              <a:t>This</a:t>
            </a:r>
            <a:r>
              <a:rPr lang="en-GB" sz="1400" dirty="0">
                <a:ea typeface="+mn-lt"/>
                <a:cs typeface="+mn-lt"/>
              </a:rPr>
              <a:t> will show that MongoDB is installed and run successfully. Next time when you run MongoDB, you need to issue only commands.</a:t>
            </a:r>
            <a:endParaRPr lang="en-GB" sz="1400" dirty="0">
              <a:cs typeface="Calibri"/>
            </a:endParaRPr>
          </a:p>
          <a:p>
            <a:pPr>
              <a:spcBef>
                <a:spcPts val="0"/>
              </a:spcBef>
              <a:spcAft>
                <a:spcPts val="0"/>
              </a:spcAft>
            </a:pPr>
            <a:r>
              <a:rPr lang="en-GB" sz="1400" b="1" dirty="0">
                <a:solidFill>
                  <a:srgbClr val="00B050"/>
                </a:solidFill>
                <a:ea typeface="+mn-lt"/>
                <a:cs typeface="+mn-lt"/>
              </a:rPr>
              <a:t>C:\Program Files\MongoDB\Server\4.2\bin&gt;mongod.exe --dbpath "C:\data"
C:\Program Files\MongoDB\Server\4.2\bin&gt;mongo.exe</a:t>
            </a:r>
          </a:p>
          <a:p>
            <a:pPr>
              <a:spcBef>
                <a:spcPts val="0"/>
              </a:spcBef>
              <a:spcAft>
                <a:spcPts val="0"/>
              </a:spcAft>
            </a:pPr>
            <a:r>
              <a:rPr lang="en-GB" sz="1400" dirty="0">
                <a:ea typeface="+mn-lt"/>
                <a:cs typeface="+mn-lt"/>
              </a:rPr>
              <a:t>To get stats about MongoDB server, type the command </a:t>
            </a:r>
            <a:r>
              <a:rPr lang="en-GB" sz="1400" b="1" dirty="0" err="1">
                <a:ea typeface="+mn-lt"/>
                <a:cs typeface="+mn-lt"/>
              </a:rPr>
              <a:t>db.stats</a:t>
            </a:r>
            <a:r>
              <a:rPr lang="en-GB" sz="1400" b="1" dirty="0">
                <a:ea typeface="+mn-lt"/>
                <a:cs typeface="+mn-lt"/>
              </a:rPr>
              <a:t>()</a:t>
            </a:r>
            <a:r>
              <a:rPr lang="en-GB" sz="1400" dirty="0">
                <a:ea typeface="+mn-lt"/>
                <a:cs typeface="+mn-lt"/>
              </a:rPr>
              <a:t> in MongoDB client</a:t>
            </a:r>
            <a:endParaRPr lang="en-GB" sz="1400" b="1" dirty="0">
              <a:solidFill>
                <a:srgbClr val="00B050"/>
              </a:solidFill>
              <a:cs typeface="Calibri"/>
            </a:endParaRPr>
          </a:p>
        </p:txBody>
      </p:sp>
    </p:spTree>
    <p:extLst>
      <p:ext uri="{BB962C8B-B14F-4D97-AF65-F5344CB8AC3E}">
        <p14:creationId xmlns:p14="http://schemas.microsoft.com/office/powerpoint/2010/main" val="371809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9ECE-9F60-456C-B0CC-D71405E9FB34}"/>
              </a:ext>
            </a:extLst>
          </p:cNvPr>
          <p:cNvSpPr>
            <a:spLocks noGrp="1"/>
          </p:cNvSpPr>
          <p:nvPr>
            <p:ph type="title"/>
          </p:nvPr>
        </p:nvSpPr>
        <p:spPr/>
        <p:txBody>
          <a:bodyPr/>
          <a:lstStyle/>
          <a:p>
            <a:r>
              <a:rPr lang="en-GB" dirty="0">
                <a:ea typeface="+mj-lt"/>
                <a:cs typeface="+mj-lt"/>
              </a:rPr>
              <a:t>Data Model Design</a:t>
            </a:r>
            <a:endParaRPr lang="en-US" dirty="0"/>
          </a:p>
        </p:txBody>
      </p:sp>
      <p:sp>
        <p:nvSpPr>
          <p:cNvPr id="3" name="Content Placeholder 2">
            <a:extLst>
              <a:ext uri="{FF2B5EF4-FFF2-40B4-BE49-F238E27FC236}">
                <a16:creationId xmlns:a16="http://schemas.microsoft.com/office/drawing/2014/main" id="{DE75D4C8-C485-4577-8D44-8A2F94BEFB7F}"/>
              </a:ext>
            </a:extLst>
          </p:cNvPr>
          <p:cNvSpPr>
            <a:spLocks noGrp="1"/>
          </p:cNvSpPr>
          <p:nvPr>
            <p:ph idx="1"/>
          </p:nvPr>
        </p:nvSpPr>
        <p:spPr/>
        <p:txBody>
          <a:bodyPr vert="horz" lIns="0" tIns="45720" rIns="0" bIns="45720" rtlCol="0" anchor="t">
            <a:normAutofit/>
          </a:bodyPr>
          <a:lstStyle/>
          <a:p>
            <a:pPr algn="just"/>
            <a:r>
              <a:rPr lang="en-GB" dirty="0">
                <a:ea typeface="+mn-lt"/>
                <a:cs typeface="+mn-lt"/>
              </a:rPr>
              <a:t>Data in MongoDB has a flexible</a:t>
            </a:r>
            <a:r>
              <a:rPr lang="en-GB" b="1" dirty="0">
                <a:solidFill>
                  <a:srgbClr val="00B050"/>
                </a:solidFill>
                <a:ea typeface="+mn-lt"/>
                <a:cs typeface="+mn-lt"/>
              </a:rPr>
              <a:t> </a:t>
            </a:r>
            <a:r>
              <a:rPr lang="en-GB" b="1" dirty="0" err="1">
                <a:solidFill>
                  <a:srgbClr val="00B050"/>
                </a:solidFill>
                <a:ea typeface="+mn-lt"/>
                <a:cs typeface="+mn-lt"/>
              </a:rPr>
              <a:t>schema.documents</a:t>
            </a:r>
            <a:r>
              <a:rPr lang="en-GB" dirty="0">
                <a:ea typeface="+mn-lt"/>
                <a:cs typeface="+mn-lt"/>
              </a:rPr>
              <a:t> in the same collection. They do not need to have the same set of fields or structure Common fields in a collection’s documents may hold different types of data.</a:t>
            </a:r>
            <a:endParaRPr lang="en-GB" dirty="0">
              <a:cs typeface="Calibri" panose="020F0502020204030204"/>
            </a:endParaRPr>
          </a:p>
          <a:p>
            <a:pPr algn="just"/>
            <a:r>
              <a:rPr lang="en-GB" dirty="0">
                <a:ea typeface="+mn-lt"/>
                <a:cs typeface="+mn-lt"/>
              </a:rPr>
              <a:t>MongoDB provides two types of data models: — Embedded data model and Normalized data model. Based on the requirement, you can use either of the models while preparing your document.</a:t>
            </a:r>
            <a:endParaRPr lang="en-GB">
              <a:cs typeface="Calibri"/>
            </a:endParaRPr>
          </a:p>
          <a:p>
            <a:endParaRPr lang="en-GB" dirty="0">
              <a:cs typeface="Calibri"/>
            </a:endParaRPr>
          </a:p>
        </p:txBody>
      </p:sp>
    </p:spTree>
    <p:extLst>
      <p:ext uri="{BB962C8B-B14F-4D97-AF65-F5344CB8AC3E}">
        <p14:creationId xmlns:p14="http://schemas.microsoft.com/office/powerpoint/2010/main" val="115796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5ABE-B138-477B-B2B7-8053109D2DB7}"/>
              </a:ext>
            </a:extLst>
          </p:cNvPr>
          <p:cNvSpPr>
            <a:spLocks noGrp="1"/>
          </p:cNvSpPr>
          <p:nvPr>
            <p:ph type="title"/>
          </p:nvPr>
        </p:nvSpPr>
        <p:spPr/>
        <p:txBody>
          <a:bodyPr/>
          <a:lstStyle/>
          <a:p>
            <a:r>
              <a:rPr lang="en-GB" dirty="0">
                <a:ea typeface="+mj-lt"/>
                <a:cs typeface="+mj-lt"/>
              </a:rPr>
              <a:t>Embedded Data Model</a:t>
            </a:r>
            <a:endParaRPr lang="en-US" dirty="0"/>
          </a:p>
        </p:txBody>
      </p:sp>
      <p:sp>
        <p:nvSpPr>
          <p:cNvPr id="3" name="Content Placeholder 2">
            <a:extLst>
              <a:ext uri="{FF2B5EF4-FFF2-40B4-BE49-F238E27FC236}">
                <a16:creationId xmlns:a16="http://schemas.microsoft.com/office/drawing/2014/main" id="{A1337D23-7F5C-4916-B278-F0ECF2A92F85}"/>
              </a:ext>
            </a:extLst>
          </p:cNvPr>
          <p:cNvSpPr>
            <a:spLocks noGrp="1"/>
          </p:cNvSpPr>
          <p:nvPr>
            <p:ph idx="1"/>
          </p:nvPr>
        </p:nvSpPr>
        <p:spPr/>
        <p:txBody>
          <a:bodyPr vert="horz" lIns="0" tIns="45720" rIns="0" bIns="45720" rtlCol="0" anchor="t">
            <a:normAutofit fontScale="47500" lnSpcReduction="20000"/>
          </a:bodyPr>
          <a:lstStyle/>
          <a:p>
            <a:pPr algn="just">
              <a:lnSpc>
                <a:spcPct val="120000"/>
              </a:lnSpc>
              <a:spcBef>
                <a:spcPts val="0"/>
              </a:spcBef>
              <a:spcAft>
                <a:spcPts val="0"/>
              </a:spcAft>
            </a:pPr>
            <a:r>
              <a:rPr lang="en-GB" dirty="0">
                <a:ea typeface="+mn-lt"/>
                <a:cs typeface="+mn-lt"/>
              </a:rPr>
              <a:t>In this model, you can have (embed) all the related data in a single document, it is also known as de-normalized data model.</a:t>
            </a:r>
            <a:endParaRPr lang="en-GB" dirty="0">
              <a:cs typeface="Calibri" panose="020F0502020204030204"/>
            </a:endParaRPr>
          </a:p>
          <a:p>
            <a:pPr algn="just">
              <a:lnSpc>
                <a:spcPct val="120000"/>
              </a:lnSpc>
              <a:spcBef>
                <a:spcPts val="0"/>
              </a:spcBef>
              <a:spcAft>
                <a:spcPts val="0"/>
              </a:spcAft>
            </a:pPr>
            <a:r>
              <a:rPr lang="en-GB" dirty="0">
                <a:ea typeface="+mn-lt"/>
                <a:cs typeface="+mn-lt"/>
              </a:rPr>
              <a:t>For example, assume we are getting the details of employees in three different documents namely, </a:t>
            </a:r>
            <a:r>
              <a:rPr lang="en-GB" dirty="0" err="1">
                <a:ea typeface="+mn-lt"/>
                <a:cs typeface="+mn-lt"/>
              </a:rPr>
              <a:t>Personal_details</a:t>
            </a:r>
            <a:r>
              <a:rPr lang="en-GB" dirty="0">
                <a:ea typeface="+mn-lt"/>
                <a:cs typeface="+mn-lt"/>
              </a:rPr>
              <a:t>, Contact and, Address, you can embed all the three documents in a single one as shown below −</a:t>
            </a:r>
            <a:endParaRPr lang="en-GB" dirty="0">
              <a:cs typeface="Calibri" panose="020F0502020204030204"/>
            </a:endParaRPr>
          </a:p>
          <a:p>
            <a:pPr algn="just">
              <a:lnSpc>
                <a:spcPct val="120000"/>
              </a:lnSpc>
              <a:spcBef>
                <a:spcPts val="0"/>
              </a:spcBef>
              <a:spcAft>
                <a:spcPts val="0"/>
              </a:spcAft>
            </a:pPr>
            <a:endParaRPr lang="en-GB" dirty="0">
              <a:ea typeface="+mn-lt"/>
              <a:cs typeface="+mn-lt"/>
            </a:endParaRPr>
          </a:p>
          <a:p>
            <a:pPr>
              <a:lnSpc>
                <a:spcPct val="120000"/>
              </a:lnSpc>
              <a:spcBef>
                <a:spcPts val="0"/>
              </a:spcBef>
              <a:spcAft>
                <a:spcPts val="0"/>
              </a:spcAft>
            </a:pPr>
            <a:r>
              <a:rPr lang="en-GB" b="1" dirty="0">
                <a:solidFill>
                  <a:srgbClr val="00B050"/>
                </a:solidFill>
                <a:ea typeface="+mn-lt"/>
                <a:cs typeface="+mn-lt"/>
              </a:rPr>
              <a:t>{
	_id: ,
	</a:t>
            </a:r>
            <a:r>
              <a:rPr lang="en-GB" b="1" dirty="0" err="1">
                <a:solidFill>
                  <a:srgbClr val="00B050"/>
                </a:solidFill>
                <a:ea typeface="+mn-lt"/>
                <a:cs typeface="+mn-lt"/>
              </a:rPr>
              <a:t>Emp_ID</a:t>
            </a:r>
            <a:r>
              <a:rPr lang="en-GB" b="1" dirty="0">
                <a:solidFill>
                  <a:srgbClr val="00B050"/>
                </a:solidFill>
                <a:ea typeface="+mn-lt"/>
                <a:cs typeface="+mn-lt"/>
              </a:rPr>
              <a:t>: "1234"
	</a:t>
            </a:r>
            <a:r>
              <a:rPr lang="en-GB" b="1" dirty="0" err="1">
                <a:solidFill>
                  <a:srgbClr val="00B050"/>
                </a:solidFill>
                <a:ea typeface="+mn-lt"/>
                <a:cs typeface="+mn-lt"/>
              </a:rPr>
              <a:t>Personal_details</a:t>
            </a:r>
            <a:r>
              <a:rPr lang="en-GB" b="1" dirty="0">
                <a:solidFill>
                  <a:srgbClr val="00B050"/>
                </a:solidFill>
                <a:ea typeface="+mn-lt"/>
                <a:cs typeface="+mn-lt"/>
              </a:rPr>
              <a:t>:{
		</a:t>
            </a:r>
            <a:r>
              <a:rPr lang="en-GB" b="1" dirty="0" err="1">
                <a:solidFill>
                  <a:srgbClr val="00B050"/>
                </a:solidFill>
                <a:ea typeface="+mn-lt"/>
                <a:cs typeface="+mn-lt"/>
              </a:rPr>
              <a:t>First_Name</a:t>
            </a:r>
            <a:r>
              <a:rPr lang="en-GB" b="1" dirty="0">
                <a:solidFill>
                  <a:srgbClr val="00B050"/>
                </a:solidFill>
                <a:ea typeface="+mn-lt"/>
                <a:cs typeface="+mn-lt"/>
              </a:rPr>
              <a:t>: "Soum",
		</a:t>
            </a:r>
            <a:r>
              <a:rPr lang="en-GB" b="1" dirty="0" err="1">
                <a:solidFill>
                  <a:srgbClr val="00B050"/>
                </a:solidFill>
                <a:ea typeface="+mn-lt"/>
                <a:cs typeface="+mn-lt"/>
              </a:rPr>
              <a:t>Last_Name</a:t>
            </a:r>
            <a:r>
              <a:rPr lang="en-GB" b="1" dirty="0">
                <a:solidFill>
                  <a:srgbClr val="00B050"/>
                </a:solidFill>
                <a:ea typeface="+mn-lt"/>
                <a:cs typeface="+mn-lt"/>
              </a:rPr>
              <a:t>: "Nag Biswas",
		</a:t>
            </a:r>
            <a:r>
              <a:rPr lang="en-GB" b="1" dirty="0" err="1">
                <a:solidFill>
                  <a:srgbClr val="00B050"/>
                </a:solidFill>
                <a:ea typeface="+mn-lt"/>
                <a:cs typeface="+mn-lt"/>
              </a:rPr>
              <a:t>Date_Of_Birth</a:t>
            </a:r>
            <a:r>
              <a:rPr lang="en-GB" b="1" dirty="0">
                <a:solidFill>
                  <a:srgbClr val="00B050"/>
                </a:solidFill>
                <a:ea typeface="+mn-lt"/>
                <a:cs typeface="+mn-lt"/>
              </a:rPr>
              <a:t>: "1985-06-24"
	},
	Contact: {
		e-mail: "snagbiswas@gmail.com",
		phone: "9886438447"
	},
	Address: {
		city: "Bangalore",
		Area: "BTM",
		State: "Karnataka"
	}
}</a:t>
            </a:r>
            <a:endParaRPr lang="en-GB" dirty="0">
              <a:solidFill>
                <a:srgbClr val="404040"/>
              </a:solidFill>
              <a:cs typeface="Calibri" panose="020F0502020204030204"/>
            </a:endParaRPr>
          </a:p>
        </p:txBody>
      </p:sp>
    </p:spTree>
    <p:extLst>
      <p:ext uri="{BB962C8B-B14F-4D97-AF65-F5344CB8AC3E}">
        <p14:creationId xmlns:p14="http://schemas.microsoft.com/office/powerpoint/2010/main" val="427219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F43A-0D81-4478-91AC-7EEF93E5C694}"/>
              </a:ext>
            </a:extLst>
          </p:cNvPr>
          <p:cNvSpPr>
            <a:spLocks noGrp="1"/>
          </p:cNvSpPr>
          <p:nvPr>
            <p:ph type="title"/>
          </p:nvPr>
        </p:nvSpPr>
        <p:spPr/>
        <p:txBody>
          <a:bodyPr/>
          <a:lstStyle/>
          <a:p>
            <a:r>
              <a:rPr lang="en-GB" dirty="0">
                <a:cs typeface="Calibri Light"/>
              </a:rPr>
              <a:t>Normalized Data Model</a:t>
            </a:r>
            <a:endParaRPr lang="en-GB" dirty="0"/>
          </a:p>
        </p:txBody>
      </p:sp>
      <p:sp>
        <p:nvSpPr>
          <p:cNvPr id="3" name="Content Placeholder 2">
            <a:extLst>
              <a:ext uri="{FF2B5EF4-FFF2-40B4-BE49-F238E27FC236}">
                <a16:creationId xmlns:a16="http://schemas.microsoft.com/office/drawing/2014/main" id="{727E1FCD-3303-4FD9-856E-D77ED67C2F68}"/>
              </a:ext>
            </a:extLst>
          </p:cNvPr>
          <p:cNvSpPr>
            <a:spLocks noGrp="1"/>
          </p:cNvSpPr>
          <p:nvPr>
            <p:ph idx="1"/>
          </p:nvPr>
        </p:nvSpPr>
        <p:spPr>
          <a:xfrm>
            <a:off x="1097280" y="2108201"/>
            <a:ext cx="3699934" cy="3760891"/>
          </a:xfrm>
        </p:spPr>
        <p:txBody>
          <a:bodyPr vert="horz" lIns="0" tIns="45720" rIns="0" bIns="45720" rtlCol="0" anchor="t">
            <a:noAutofit/>
          </a:bodyPr>
          <a:lstStyle/>
          <a:p>
            <a:pPr algn="just">
              <a:lnSpc>
                <a:spcPct val="120000"/>
              </a:lnSpc>
              <a:spcBef>
                <a:spcPts val="0"/>
              </a:spcBef>
              <a:spcAft>
                <a:spcPts val="0"/>
              </a:spcAft>
            </a:pPr>
            <a:r>
              <a:rPr lang="en-GB" sz="1200" dirty="0">
                <a:ea typeface="+mn-lt"/>
                <a:cs typeface="+mn-lt"/>
              </a:rPr>
              <a:t>In this model, you can refer the sub documents in the original document, using references. For example, you can re-write the above document in the normalized model as:</a:t>
            </a:r>
            <a:endParaRPr lang="en-GB" sz="1200" dirty="0">
              <a:cs typeface="Calibri" panose="020F0502020204030204"/>
            </a:endParaRPr>
          </a:p>
          <a:p>
            <a:pPr algn="just">
              <a:lnSpc>
                <a:spcPct val="120000"/>
              </a:lnSpc>
              <a:spcBef>
                <a:spcPts val="0"/>
              </a:spcBef>
              <a:spcAft>
                <a:spcPts val="0"/>
              </a:spcAft>
            </a:pPr>
            <a:endParaRPr lang="en-GB" sz="1200" dirty="0">
              <a:ea typeface="+mn-lt"/>
              <a:cs typeface="+mn-lt"/>
            </a:endParaRPr>
          </a:p>
          <a:p>
            <a:pPr algn="just">
              <a:lnSpc>
                <a:spcPct val="120000"/>
              </a:lnSpc>
              <a:spcBef>
                <a:spcPts val="0"/>
              </a:spcBef>
              <a:spcAft>
                <a:spcPts val="0"/>
              </a:spcAft>
            </a:pPr>
            <a:r>
              <a:rPr lang="en-GB" sz="1200" b="1" dirty="0">
                <a:ea typeface="+mn-lt"/>
                <a:cs typeface="+mn-lt"/>
              </a:rPr>
              <a:t>Employee:</a:t>
            </a:r>
            <a:endParaRPr lang="en-GB" sz="1200">
              <a:cs typeface="Calibri" panose="020F0502020204030204"/>
            </a:endParaRPr>
          </a:p>
          <a:p>
            <a:pPr>
              <a:lnSpc>
                <a:spcPct val="120000"/>
              </a:lnSpc>
              <a:spcBef>
                <a:spcPts val="0"/>
              </a:spcBef>
              <a:spcAft>
                <a:spcPts val="0"/>
              </a:spcAft>
            </a:pPr>
            <a:r>
              <a:rPr lang="en-GB" sz="1200" dirty="0">
                <a:ea typeface="+mn-lt"/>
                <a:cs typeface="+mn-lt"/>
              </a:rPr>
              <a:t>{
	_id: &lt;ObjectId101&gt;,
	</a:t>
            </a:r>
            <a:r>
              <a:rPr lang="en-GB" sz="1200" dirty="0" err="1">
                <a:ea typeface="+mn-lt"/>
                <a:cs typeface="+mn-lt"/>
              </a:rPr>
              <a:t>Emp_ID</a:t>
            </a:r>
            <a:r>
              <a:rPr lang="en-GB" sz="1200" dirty="0">
                <a:ea typeface="+mn-lt"/>
                <a:cs typeface="+mn-lt"/>
              </a:rPr>
              <a:t>: "1234"
}</a:t>
            </a:r>
            <a:endParaRPr lang="en-GB" sz="1200">
              <a:cs typeface="Calibri" panose="020F0502020204030204"/>
            </a:endParaRPr>
          </a:p>
          <a:p>
            <a:pPr algn="just">
              <a:lnSpc>
                <a:spcPct val="120000"/>
              </a:lnSpc>
              <a:spcBef>
                <a:spcPts val="0"/>
              </a:spcBef>
              <a:spcAft>
                <a:spcPts val="0"/>
              </a:spcAft>
            </a:pPr>
            <a:r>
              <a:rPr lang="en-GB" sz="1200" b="1" dirty="0" err="1">
                <a:ea typeface="+mn-lt"/>
                <a:cs typeface="+mn-lt"/>
              </a:rPr>
              <a:t>Personal_details</a:t>
            </a:r>
            <a:r>
              <a:rPr lang="en-GB" sz="1200" b="1" dirty="0">
                <a:ea typeface="+mn-lt"/>
                <a:cs typeface="+mn-lt"/>
              </a:rPr>
              <a:t>:</a:t>
            </a:r>
            <a:endParaRPr lang="en-GB" sz="1200">
              <a:cs typeface="Calibri" panose="020F0502020204030204"/>
            </a:endParaRPr>
          </a:p>
          <a:p>
            <a:pPr>
              <a:lnSpc>
                <a:spcPct val="120000"/>
              </a:lnSpc>
              <a:spcBef>
                <a:spcPts val="0"/>
              </a:spcBef>
              <a:spcAft>
                <a:spcPts val="0"/>
              </a:spcAft>
            </a:pPr>
            <a:r>
              <a:rPr lang="en-GB" sz="1200" dirty="0">
                <a:ea typeface="+mn-lt"/>
                <a:cs typeface="+mn-lt"/>
              </a:rPr>
              <a:t>{
	_id: &lt;ObjectId102&gt;,
	</a:t>
            </a:r>
            <a:r>
              <a:rPr lang="en-GB" sz="1200" dirty="0" err="1">
                <a:ea typeface="+mn-lt"/>
                <a:cs typeface="+mn-lt"/>
              </a:rPr>
              <a:t>empDocID</a:t>
            </a:r>
            <a:r>
              <a:rPr lang="en-GB" sz="1200" dirty="0">
                <a:ea typeface="+mn-lt"/>
                <a:cs typeface="+mn-lt"/>
              </a:rPr>
              <a:t>: " ObjectId101",
	</a:t>
            </a:r>
            <a:r>
              <a:rPr lang="en-GB" sz="1200" dirty="0" err="1">
                <a:ea typeface="+mn-lt"/>
                <a:cs typeface="+mn-lt"/>
              </a:rPr>
              <a:t>First_Name</a:t>
            </a:r>
            <a:r>
              <a:rPr lang="en-GB" sz="1200" dirty="0">
                <a:ea typeface="+mn-lt"/>
                <a:cs typeface="+mn-lt"/>
              </a:rPr>
              <a:t>: "</a:t>
            </a:r>
            <a:r>
              <a:rPr lang="en-GB" sz="1200" dirty="0" err="1">
                <a:ea typeface="+mn-lt"/>
                <a:cs typeface="+mn-lt"/>
              </a:rPr>
              <a:t>Soumarshi</a:t>
            </a:r>
            <a:r>
              <a:rPr lang="en-GB" sz="1200" dirty="0">
                <a:ea typeface="+mn-lt"/>
                <a:cs typeface="+mn-lt"/>
              </a:rPr>
              <a:t>",
	</a:t>
            </a:r>
            <a:r>
              <a:rPr lang="en-GB" sz="1200" dirty="0" err="1">
                <a:ea typeface="+mn-lt"/>
                <a:cs typeface="+mn-lt"/>
              </a:rPr>
              <a:t>Last_Name</a:t>
            </a:r>
            <a:r>
              <a:rPr lang="en-GB" sz="1200" dirty="0">
                <a:ea typeface="+mn-lt"/>
                <a:cs typeface="+mn-lt"/>
              </a:rPr>
              <a:t>: "Nag Biswas",
	</a:t>
            </a:r>
            <a:r>
              <a:rPr lang="en-GB" sz="1200" dirty="0" err="1">
                <a:ea typeface="+mn-lt"/>
                <a:cs typeface="+mn-lt"/>
              </a:rPr>
              <a:t>Date_Of_Birth</a:t>
            </a:r>
            <a:r>
              <a:rPr lang="en-GB" sz="1200" dirty="0">
                <a:ea typeface="+mn-lt"/>
                <a:cs typeface="+mn-lt"/>
              </a:rPr>
              <a:t>: "1985-06-24"
}</a:t>
            </a:r>
            <a:endParaRPr lang="en-GB" sz="1200">
              <a:cs typeface="Calibri" panose="020F0502020204030204"/>
            </a:endParaRPr>
          </a:p>
        </p:txBody>
      </p:sp>
      <p:sp>
        <p:nvSpPr>
          <p:cNvPr id="4" name="TextBox 3">
            <a:extLst>
              <a:ext uri="{FF2B5EF4-FFF2-40B4-BE49-F238E27FC236}">
                <a16:creationId xmlns:a16="http://schemas.microsoft.com/office/drawing/2014/main" id="{1FB612E4-FB21-4643-B795-E158849C44A8}"/>
              </a:ext>
            </a:extLst>
          </p:cNvPr>
          <p:cNvSpPr txBox="1"/>
          <p:nvPr/>
        </p:nvSpPr>
        <p:spPr>
          <a:xfrm>
            <a:off x="6561667" y="2954867"/>
            <a:ext cx="49276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200" b="1" dirty="0">
                <a:solidFill>
                  <a:schemeClr val="tx1">
                    <a:lumMod val="75000"/>
                    <a:lumOff val="25000"/>
                  </a:schemeClr>
                </a:solidFill>
                <a:ea typeface="+mn-lt"/>
                <a:cs typeface="+mn-lt"/>
              </a:rPr>
              <a:t>Contact</a:t>
            </a:r>
            <a:r>
              <a:rPr lang="en-GB" sz="1200" dirty="0">
                <a:solidFill>
                  <a:schemeClr val="tx1">
                    <a:lumMod val="75000"/>
                    <a:lumOff val="25000"/>
                  </a:schemeClr>
                </a:solidFill>
                <a:ea typeface="+mn-lt"/>
                <a:cs typeface="+mn-lt"/>
              </a:rPr>
              <a:t>:​</a:t>
            </a:r>
            <a:endParaRPr lang="en-US" sz="1200" dirty="0">
              <a:solidFill>
                <a:schemeClr val="tx1">
                  <a:lumMod val="75000"/>
                  <a:lumOff val="25000"/>
                </a:schemeClr>
              </a:solidFill>
              <a:ea typeface="+mn-lt"/>
              <a:cs typeface="+mn-lt"/>
            </a:endParaRPr>
          </a:p>
          <a:p>
            <a:r>
              <a:rPr lang="en-GB" sz="1200" dirty="0">
                <a:solidFill>
                  <a:schemeClr val="tx1">
                    <a:lumMod val="75000"/>
                    <a:lumOff val="25000"/>
                  </a:schemeClr>
                </a:solidFill>
                <a:ea typeface="+mn-lt"/>
                <a:cs typeface="+mn-lt"/>
              </a:rPr>
              <a:t>{​</a:t>
            </a:r>
            <a:br>
              <a:rPr lang="en-GB" sz="1200" dirty="0">
                <a:solidFill>
                  <a:schemeClr val="tx1">
                    <a:lumMod val="75000"/>
                    <a:lumOff val="25000"/>
                  </a:schemeClr>
                </a:solidFill>
                <a:ea typeface="+mn-lt"/>
                <a:cs typeface="+mn-lt"/>
              </a:rPr>
            </a:br>
            <a:r>
              <a:rPr lang="en-GB" sz="1200" dirty="0">
                <a:solidFill>
                  <a:schemeClr val="tx1">
                    <a:lumMod val="75000"/>
                    <a:lumOff val="25000"/>
                  </a:schemeClr>
                </a:solidFill>
                <a:ea typeface="+mn-lt"/>
                <a:cs typeface="+mn-lt"/>
              </a:rPr>
              <a:t>_id: &lt;ObjectId103&gt;,​</a:t>
            </a:r>
            <a:br>
              <a:rPr lang="en-GB" sz="1200" dirty="0">
                <a:solidFill>
                  <a:schemeClr val="tx1">
                    <a:lumMod val="75000"/>
                    <a:lumOff val="25000"/>
                  </a:schemeClr>
                </a:solidFill>
                <a:ea typeface="+mn-lt"/>
                <a:cs typeface="+mn-lt"/>
              </a:rPr>
            </a:br>
            <a:r>
              <a:rPr lang="en-GB" sz="1200" dirty="0" err="1">
                <a:solidFill>
                  <a:schemeClr val="tx1">
                    <a:lumMod val="75000"/>
                    <a:lumOff val="25000"/>
                  </a:schemeClr>
                </a:solidFill>
                <a:ea typeface="+mn-lt"/>
                <a:cs typeface="+mn-lt"/>
              </a:rPr>
              <a:t>empDocID</a:t>
            </a:r>
            <a:r>
              <a:rPr lang="en-GB" sz="1200" dirty="0">
                <a:solidFill>
                  <a:schemeClr val="tx1">
                    <a:lumMod val="75000"/>
                    <a:lumOff val="25000"/>
                  </a:schemeClr>
                </a:solidFill>
                <a:ea typeface="+mn-lt"/>
                <a:cs typeface="+mn-lt"/>
              </a:rPr>
              <a:t>: " ObjectId101",​</a:t>
            </a:r>
            <a:br>
              <a:rPr lang="en-GB" sz="1200" dirty="0">
                <a:solidFill>
                  <a:schemeClr val="tx1">
                    <a:lumMod val="75000"/>
                    <a:lumOff val="25000"/>
                  </a:schemeClr>
                </a:solidFill>
                <a:ea typeface="+mn-lt"/>
                <a:cs typeface="+mn-lt"/>
              </a:rPr>
            </a:br>
            <a:r>
              <a:rPr lang="en-GB" sz="1200" dirty="0">
                <a:solidFill>
                  <a:schemeClr val="tx1">
                    <a:lumMod val="75000"/>
                    <a:lumOff val="25000"/>
                  </a:schemeClr>
                </a:solidFill>
                <a:ea typeface="+mn-lt"/>
                <a:cs typeface="+mn-lt"/>
              </a:rPr>
              <a:t>e-mail: "snagbiswas@gmail.com",​</a:t>
            </a:r>
            <a:br>
              <a:rPr lang="en-GB" sz="1200" dirty="0">
                <a:solidFill>
                  <a:schemeClr val="tx1">
                    <a:lumMod val="75000"/>
                    <a:lumOff val="25000"/>
                  </a:schemeClr>
                </a:solidFill>
                <a:ea typeface="+mn-lt"/>
                <a:cs typeface="+mn-lt"/>
              </a:rPr>
            </a:br>
            <a:r>
              <a:rPr lang="en-GB" sz="1200" dirty="0">
                <a:solidFill>
                  <a:schemeClr val="tx1">
                    <a:lumMod val="75000"/>
                    <a:lumOff val="25000"/>
                  </a:schemeClr>
                </a:solidFill>
                <a:ea typeface="+mn-lt"/>
                <a:cs typeface="+mn-lt"/>
              </a:rPr>
              <a:t>phone: "9886438447"​</a:t>
            </a:r>
            <a:br>
              <a:rPr lang="en-GB" sz="1200" dirty="0">
                <a:solidFill>
                  <a:schemeClr val="tx1">
                    <a:lumMod val="75000"/>
                    <a:lumOff val="25000"/>
                  </a:schemeClr>
                </a:solidFill>
                <a:ea typeface="+mn-lt"/>
                <a:cs typeface="+mn-lt"/>
              </a:rPr>
            </a:br>
            <a:r>
              <a:rPr lang="en-GB" sz="1200" dirty="0">
                <a:solidFill>
                  <a:schemeClr val="tx1">
                    <a:lumMod val="75000"/>
                    <a:lumOff val="25000"/>
                  </a:schemeClr>
                </a:solidFill>
                <a:ea typeface="+mn-lt"/>
                <a:cs typeface="+mn-lt"/>
              </a:rPr>
              <a:t>}​</a:t>
            </a:r>
          </a:p>
          <a:p>
            <a:pPr algn="just"/>
            <a:r>
              <a:rPr lang="en-GB" sz="1200" b="1" dirty="0">
                <a:solidFill>
                  <a:schemeClr val="tx1">
                    <a:lumMod val="75000"/>
                    <a:lumOff val="25000"/>
                  </a:schemeClr>
                </a:solidFill>
                <a:ea typeface="+mn-lt"/>
                <a:cs typeface="+mn-lt"/>
              </a:rPr>
              <a:t>Address</a:t>
            </a:r>
            <a:r>
              <a:rPr lang="en-GB" sz="1200" dirty="0">
                <a:solidFill>
                  <a:schemeClr val="tx1">
                    <a:lumMod val="75000"/>
                    <a:lumOff val="25000"/>
                  </a:schemeClr>
                </a:solidFill>
                <a:ea typeface="+mn-lt"/>
                <a:cs typeface="+mn-lt"/>
              </a:rPr>
              <a:t>:​</a:t>
            </a:r>
          </a:p>
          <a:p>
            <a:r>
              <a:rPr lang="en-GB" sz="1200" dirty="0">
                <a:solidFill>
                  <a:schemeClr val="tx1">
                    <a:lumMod val="75000"/>
                    <a:lumOff val="25000"/>
                  </a:schemeClr>
                </a:solidFill>
                <a:ea typeface="+mn-lt"/>
                <a:cs typeface="+mn-lt"/>
              </a:rPr>
              <a:t>{​</a:t>
            </a:r>
            <a:br>
              <a:rPr lang="en-GB" sz="1200" dirty="0">
                <a:solidFill>
                  <a:schemeClr val="tx1">
                    <a:lumMod val="75000"/>
                    <a:lumOff val="25000"/>
                  </a:schemeClr>
                </a:solidFill>
                <a:ea typeface="+mn-lt"/>
                <a:cs typeface="+mn-lt"/>
              </a:rPr>
            </a:br>
            <a:r>
              <a:rPr lang="en-GB" sz="1200" dirty="0">
                <a:solidFill>
                  <a:schemeClr val="tx1">
                    <a:lumMod val="75000"/>
                    <a:lumOff val="25000"/>
                  </a:schemeClr>
                </a:solidFill>
                <a:ea typeface="+mn-lt"/>
                <a:cs typeface="+mn-lt"/>
              </a:rPr>
              <a:t>_id: &lt;ObjectId104&gt;,​</a:t>
            </a:r>
            <a:br>
              <a:rPr lang="en-GB" sz="1200" dirty="0">
                <a:solidFill>
                  <a:schemeClr val="tx1">
                    <a:lumMod val="75000"/>
                    <a:lumOff val="25000"/>
                  </a:schemeClr>
                </a:solidFill>
                <a:ea typeface="+mn-lt"/>
                <a:cs typeface="+mn-lt"/>
              </a:rPr>
            </a:br>
            <a:r>
              <a:rPr lang="en-GB" sz="1200" dirty="0" err="1">
                <a:solidFill>
                  <a:schemeClr val="tx1">
                    <a:lumMod val="75000"/>
                    <a:lumOff val="25000"/>
                  </a:schemeClr>
                </a:solidFill>
                <a:ea typeface="+mn-lt"/>
                <a:cs typeface="+mn-lt"/>
              </a:rPr>
              <a:t>empDocID</a:t>
            </a:r>
            <a:r>
              <a:rPr lang="en-GB" sz="1200" dirty="0">
                <a:solidFill>
                  <a:schemeClr val="tx1">
                    <a:lumMod val="75000"/>
                    <a:lumOff val="25000"/>
                  </a:schemeClr>
                </a:solidFill>
                <a:ea typeface="+mn-lt"/>
                <a:cs typeface="+mn-lt"/>
              </a:rPr>
              <a:t>: " ObjectId101",​</a:t>
            </a:r>
            <a:br>
              <a:rPr lang="en-GB" sz="1200" dirty="0">
                <a:solidFill>
                  <a:schemeClr val="tx1">
                    <a:lumMod val="75000"/>
                    <a:lumOff val="25000"/>
                  </a:schemeClr>
                </a:solidFill>
                <a:ea typeface="+mn-lt"/>
                <a:cs typeface="+mn-lt"/>
              </a:rPr>
            </a:br>
            <a:r>
              <a:rPr lang="en-GB" sz="1200" dirty="0">
                <a:solidFill>
                  <a:schemeClr val="tx1">
                    <a:lumMod val="75000"/>
                    <a:lumOff val="25000"/>
                  </a:schemeClr>
                </a:solidFill>
                <a:ea typeface="+mn-lt"/>
                <a:cs typeface="+mn-lt"/>
              </a:rPr>
              <a:t>city: "Bangalore",​</a:t>
            </a:r>
            <a:br>
              <a:rPr lang="en-GB" sz="1200" dirty="0">
                <a:solidFill>
                  <a:schemeClr val="tx1">
                    <a:lumMod val="75000"/>
                    <a:lumOff val="25000"/>
                  </a:schemeClr>
                </a:solidFill>
                <a:ea typeface="+mn-lt"/>
                <a:cs typeface="+mn-lt"/>
              </a:rPr>
            </a:br>
            <a:r>
              <a:rPr lang="en-GB" sz="1200" dirty="0">
                <a:solidFill>
                  <a:schemeClr val="tx1">
                    <a:lumMod val="75000"/>
                    <a:lumOff val="25000"/>
                  </a:schemeClr>
                </a:solidFill>
                <a:ea typeface="+mn-lt"/>
                <a:cs typeface="+mn-lt"/>
              </a:rPr>
              <a:t>Area: "BTM",​</a:t>
            </a:r>
            <a:br>
              <a:rPr lang="en-GB" sz="1200" dirty="0">
                <a:solidFill>
                  <a:schemeClr val="tx1">
                    <a:lumMod val="75000"/>
                    <a:lumOff val="25000"/>
                  </a:schemeClr>
                </a:solidFill>
                <a:ea typeface="+mn-lt"/>
                <a:cs typeface="+mn-lt"/>
              </a:rPr>
            </a:br>
            <a:r>
              <a:rPr lang="en-GB" sz="1200" dirty="0">
                <a:solidFill>
                  <a:schemeClr val="tx1">
                    <a:lumMod val="75000"/>
                    <a:lumOff val="25000"/>
                  </a:schemeClr>
                </a:solidFill>
                <a:ea typeface="+mn-lt"/>
                <a:cs typeface="+mn-lt"/>
              </a:rPr>
              <a:t>State: "Karnataka"​</a:t>
            </a:r>
            <a:br>
              <a:rPr lang="en-GB" sz="1200" dirty="0">
                <a:solidFill>
                  <a:schemeClr val="tx1">
                    <a:lumMod val="75000"/>
                    <a:lumOff val="25000"/>
                  </a:schemeClr>
                </a:solidFill>
                <a:ea typeface="+mn-lt"/>
                <a:cs typeface="+mn-lt"/>
              </a:rPr>
            </a:br>
            <a:r>
              <a:rPr lang="en-GB" sz="1200" dirty="0">
                <a:solidFill>
                  <a:schemeClr val="tx1">
                    <a:lumMod val="75000"/>
                    <a:lumOff val="25000"/>
                  </a:schemeClr>
                </a:solidFill>
                <a:ea typeface="+mn-lt"/>
                <a:cs typeface="+mn-lt"/>
              </a:rPr>
              <a:t>}​</a:t>
            </a:r>
          </a:p>
        </p:txBody>
      </p:sp>
    </p:spTree>
    <p:extLst>
      <p:ext uri="{BB962C8B-B14F-4D97-AF65-F5344CB8AC3E}">
        <p14:creationId xmlns:p14="http://schemas.microsoft.com/office/powerpoint/2010/main" val="344809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7CEF-94BB-42DB-898A-3122ECA786C4}"/>
              </a:ext>
            </a:extLst>
          </p:cNvPr>
          <p:cNvSpPr>
            <a:spLocks noGrp="1"/>
          </p:cNvSpPr>
          <p:nvPr>
            <p:ph type="title"/>
          </p:nvPr>
        </p:nvSpPr>
        <p:spPr/>
        <p:txBody>
          <a:bodyPr/>
          <a:lstStyle/>
          <a:p>
            <a:r>
              <a:rPr lang="en-GB" dirty="0">
                <a:cs typeface="Calibri Light"/>
              </a:rPr>
              <a:t>Design Considerations</a:t>
            </a:r>
            <a:endParaRPr lang="en-GB" dirty="0"/>
          </a:p>
        </p:txBody>
      </p:sp>
      <p:sp>
        <p:nvSpPr>
          <p:cNvPr id="3" name="Content Placeholder 2">
            <a:extLst>
              <a:ext uri="{FF2B5EF4-FFF2-40B4-BE49-F238E27FC236}">
                <a16:creationId xmlns:a16="http://schemas.microsoft.com/office/drawing/2014/main" id="{B8248C74-CBEA-4D68-8DEA-B50F04067FB1}"/>
              </a:ext>
            </a:extLst>
          </p:cNvPr>
          <p:cNvSpPr>
            <a:spLocks noGrp="1"/>
          </p:cNvSpPr>
          <p:nvPr>
            <p:ph idx="1"/>
          </p:nvPr>
        </p:nvSpPr>
        <p:spPr/>
        <p:txBody>
          <a:bodyPr vert="horz" lIns="0" tIns="45720" rIns="0" bIns="45720" rtlCol="0" anchor="t">
            <a:normAutofit/>
          </a:bodyPr>
          <a:lstStyle/>
          <a:p>
            <a:pPr marL="457200" indent="-457200">
              <a:buAutoNum type="arabicPeriod"/>
            </a:pPr>
            <a:r>
              <a:rPr lang="en-GB" dirty="0">
                <a:ea typeface="+mn-lt"/>
                <a:cs typeface="+mn-lt"/>
              </a:rPr>
              <a:t>Design your schema according to user requirements.</a:t>
            </a:r>
            <a:endParaRPr lang="en-GB">
              <a:cs typeface="Calibri" panose="020F0502020204030204"/>
            </a:endParaRPr>
          </a:p>
          <a:p>
            <a:pPr marL="457200" indent="-457200">
              <a:buAutoNum type="arabicPeriod"/>
            </a:pPr>
            <a:r>
              <a:rPr lang="en-GB" dirty="0">
                <a:ea typeface="+mn-lt"/>
                <a:cs typeface="+mn-lt"/>
              </a:rPr>
              <a:t>Combine objects into one document if you will use them together. Otherwise separate them (but make sure there should not be need of joins).</a:t>
            </a:r>
            <a:endParaRPr lang="en-GB">
              <a:cs typeface="Calibri" panose="020F0502020204030204"/>
            </a:endParaRPr>
          </a:p>
          <a:p>
            <a:pPr marL="457200" indent="-457200">
              <a:buAutoNum type="arabicPeriod"/>
            </a:pPr>
            <a:r>
              <a:rPr lang="en-GB" dirty="0">
                <a:ea typeface="+mn-lt"/>
                <a:cs typeface="+mn-lt"/>
              </a:rPr>
              <a:t>Duplicate the data (but limited) because disk space is cheap as compare to compute time.</a:t>
            </a:r>
            <a:endParaRPr lang="en-GB">
              <a:cs typeface="Calibri" panose="020F0502020204030204"/>
            </a:endParaRPr>
          </a:p>
          <a:p>
            <a:pPr marL="457200" indent="-457200">
              <a:buAutoNum type="arabicPeriod"/>
            </a:pPr>
            <a:r>
              <a:rPr lang="en-GB" dirty="0">
                <a:ea typeface="+mn-lt"/>
                <a:cs typeface="+mn-lt"/>
              </a:rPr>
              <a:t>Do joins while write, not on read.</a:t>
            </a:r>
            <a:endParaRPr lang="en-GB">
              <a:cs typeface="Calibri" panose="020F0502020204030204"/>
            </a:endParaRPr>
          </a:p>
          <a:p>
            <a:pPr marL="457200" indent="-457200">
              <a:buAutoNum type="arabicPeriod"/>
            </a:pPr>
            <a:r>
              <a:rPr lang="en-GB" dirty="0">
                <a:ea typeface="+mn-lt"/>
                <a:cs typeface="+mn-lt"/>
              </a:rPr>
              <a:t>Optimize your schema for most frequent use cases.</a:t>
            </a:r>
            <a:endParaRPr lang="en-GB">
              <a:cs typeface="Calibri" panose="020F0502020204030204"/>
            </a:endParaRPr>
          </a:p>
          <a:p>
            <a:pPr marL="457200" indent="-457200">
              <a:buAutoNum type="arabicPeriod"/>
            </a:pPr>
            <a:r>
              <a:rPr lang="en-GB" dirty="0">
                <a:ea typeface="+mn-lt"/>
                <a:cs typeface="+mn-lt"/>
              </a:rPr>
              <a:t>Do complex aggregation in the schema.</a:t>
            </a:r>
            <a:endParaRPr lang="en-GB">
              <a:cs typeface="Calibri" panose="020F0502020204030204"/>
            </a:endParaRPr>
          </a:p>
        </p:txBody>
      </p:sp>
    </p:spTree>
    <p:extLst>
      <p:ext uri="{BB962C8B-B14F-4D97-AF65-F5344CB8AC3E}">
        <p14:creationId xmlns:p14="http://schemas.microsoft.com/office/powerpoint/2010/main" val="7277233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23C2B"/>
      </a:dk2>
      <a:lt2>
        <a:srgbClr val="E8E7E2"/>
      </a:lt2>
      <a:accent1>
        <a:srgbClr val="4D5EC3"/>
      </a:accent1>
      <a:accent2>
        <a:srgbClr val="3B7DB1"/>
      </a:accent2>
      <a:accent3>
        <a:srgbClr val="47B2B4"/>
      </a:accent3>
      <a:accent4>
        <a:srgbClr val="3BB183"/>
      </a:accent4>
      <a:accent5>
        <a:srgbClr val="49BA5E"/>
      </a:accent5>
      <a:accent6>
        <a:srgbClr val="56B13B"/>
      </a:accent6>
      <a:hlink>
        <a:srgbClr val="319354"/>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RetrospectVTI</vt:lpstr>
      <vt:lpstr>MongoDb</vt:lpstr>
      <vt:lpstr>Introduction</vt:lpstr>
      <vt:lpstr>Comparison</vt:lpstr>
      <vt:lpstr>Why to use MongoDB</vt:lpstr>
      <vt:lpstr>Install MongoDB</vt:lpstr>
      <vt:lpstr>Data Model Design</vt:lpstr>
      <vt:lpstr>Embedded Data Model</vt:lpstr>
      <vt:lpstr>Normalized Data Model</vt:lpstr>
      <vt:lpstr>Design Considerations</vt:lpstr>
      <vt:lpstr>Comparison between RDBMS and Mongo</vt:lpstr>
      <vt:lpstr>Create Database</vt:lpstr>
      <vt:lpstr>Drop Database</vt:lpstr>
      <vt:lpstr>Create Collections</vt:lpstr>
      <vt:lpstr>Create Collection Syntax</vt:lpstr>
      <vt:lpstr>Drop Collection</vt:lpstr>
      <vt:lpstr>Datatypes</vt:lpstr>
      <vt:lpstr>Document Insert</vt:lpstr>
      <vt:lpstr>InsertOne()</vt:lpstr>
      <vt:lpstr>InsertMany()</vt:lpstr>
      <vt:lpstr>Find()</vt:lpstr>
      <vt:lpstr>findOne</vt:lpstr>
      <vt:lpstr>RDBMS Where Clause Equivalents in MongoDB</vt:lpstr>
      <vt:lpstr>AND Clause</vt:lpstr>
      <vt:lpstr>OR Clause</vt:lpstr>
      <vt:lpstr>NOR Clause</vt:lpstr>
      <vt:lpstr>NOT Clause</vt:lpstr>
      <vt:lpstr>Update</vt:lpstr>
      <vt:lpstr>Save</vt:lpstr>
      <vt:lpstr>findOneAndUpdate</vt:lpstr>
      <vt:lpstr>updateOne()</vt:lpstr>
      <vt:lpstr>updateMany()</vt:lpstr>
      <vt:lpstr>Remove()</vt:lpstr>
      <vt:lpstr>Projection</vt:lpstr>
      <vt:lpstr>Limit()</vt:lpstr>
      <vt:lpstr>Sort()</vt:lpstr>
      <vt:lpstr>Indexing</vt:lpstr>
      <vt:lpstr>Aggregate</vt:lpstr>
      <vt:lpstr>Replication</vt:lpstr>
      <vt:lpstr>Setup Replication</vt:lpstr>
      <vt:lpstr>Sharding</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699</cp:revision>
  <dcterms:created xsi:type="dcterms:W3CDTF">2021-07-01T09:49:39Z</dcterms:created>
  <dcterms:modified xsi:type="dcterms:W3CDTF">2022-02-27T03:41:10Z</dcterms:modified>
</cp:coreProperties>
</file>