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749eda6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749eda6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749eda6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749eda6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749eda6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749eda6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ea7f4b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ea7f4b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749eda6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749eda6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749eda6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749eda6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749eda6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749eda6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749eda6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749eda6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749eda6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749eda6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749eda6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749eda6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749eda6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749eda6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nir"/>
              <a:buNone/>
              <a:defRPr b="1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847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65175"/>
            <a:ext cx="85308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●"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■"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●"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■"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●"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■"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17900" y="103800"/>
            <a:ext cx="903250" cy="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1700" y="4663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Orientée Objet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Setter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44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setter permettent de modifier une variables de la classe avec une autre valeur (cette nouvelle valeur est mise en </a:t>
            </a:r>
            <a:r>
              <a:rPr lang="fr"/>
              <a:t>paramètre</a:t>
            </a:r>
            <a:r>
              <a:rPr lang="fr"/>
              <a:t> de la fonction)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48" y="798638"/>
            <a:ext cx="3503025" cy="40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fr"/>
              <a:t>Setter</a:t>
            </a:r>
            <a:r>
              <a:rPr lang="fr"/>
              <a:t> pour la class Voiture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38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Voici ce que cela donnerait pour le setter de la class Voiture sur le modèle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925" y="659025"/>
            <a:ext cx="4378376" cy="421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Voilà,</a:t>
            </a:r>
            <a:r>
              <a:rPr lang="fr"/>
              <a:t> nos classes sont </a:t>
            </a:r>
            <a:r>
              <a:rPr lang="fr"/>
              <a:t>terminées.</a:t>
            </a:r>
            <a:r>
              <a:rPr lang="fr"/>
              <a:t> Il nous reste juste à les mettres en action, pour cela on </a:t>
            </a:r>
            <a:r>
              <a:rPr lang="fr"/>
              <a:t>crée</a:t>
            </a:r>
            <a:r>
              <a:rPr lang="fr"/>
              <a:t> une variable qui va </a:t>
            </a:r>
            <a:r>
              <a:rPr lang="fr"/>
              <a:t>stocker</a:t>
            </a:r>
            <a:r>
              <a:rPr lang="fr"/>
              <a:t> les valeurs de l’objet que l’on souhaite </a:t>
            </a:r>
            <a:r>
              <a:rPr lang="fr"/>
              <a:t>créer,</a:t>
            </a:r>
            <a:r>
              <a:rPr lang="fr"/>
              <a:t> puis on utilise les </a:t>
            </a:r>
            <a:r>
              <a:rPr lang="fr"/>
              <a:t>méthodes</a:t>
            </a:r>
            <a:r>
              <a:rPr lang="fr"/>
              <a:t> :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9" y="2484317"/>
            <a:ext cx="8520601" cy="143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8375" y="2030925"/>
            <a:ext cx="82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programmation </a:t>
            </a:r>
            <a:r>
              <a:rPr lang="fr"/>
              <a:t>Orientée</a:t>
            </a:r>
            <a:r>
              <a:rPr lang="fr"/>
              <a:t> </a:t>
            </a:r>
            <a:r>
              <a:rPr lang="fr"/>
              <a:t>Objet est</a:t>
            </a:r>
            <a:r>
              <a:rPr lang="fr"/>
              <a:t> une </a:t>
            </a:r>
            <a:r>
              <a:rPr lang="fr"/>
              <a:t>façon</a:t>
            </a:r>
            <a:r>
              <a:rPr lang="fr"/>
              <a:t> de concevoir son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Elle consiste en la </a:t>
            </a:r>
            <a:r>
              <a:rPr lang="fr"/>
              <a:t>création</a:t>
            </a:r>
            <a:r>
              <a:rPr lang="fr"/>
              <a:t> d’une partie </a:t>
            </a:r>
            <a:r>
              <a:rPr lang="fr"/>
              <a:t>appelée</a:t>
            </a:r>
            <a:r>
              <a:rPr lang="fr"/>
              <a:t> Objets. Un Objet </a:t>
            </a:r>
            <a:r>
              <a:rPr lang="fr"/>
              <a:t>représente</a:t>
            </a:r>
            <a:r>
              <a:rPr lang="fr"/>
              <a:t> un concept, une </a:t>
            </a:r>
            <a:r>
              <a:rPr lang="fr"/>
              <a:t>entité</a:t>
            </a:r>
            <a:r>
              <a:rPr lang="fr"/>
              <a:t> </a:t>
            </a:r>
            <a:r>
              <a:rPr lang="fr"/>
              <a:t>voire</a:t>
            </a:r>
            <a:r>
              <a:rPr lang="fr"/>
              <a:t> une </a:t>
            </a:r>
            <a:r>
              <a:rPr lang="fr"/>
              <a:t>idée.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Exemple : une voiture, une personne, ou une page d’un document national.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la Programmation </a:t>
            </a:r>
            <a:r>
              <a:rPr lang="fr"/>
              <a:t>Orientée</a:t>
            </a:r>
            <a:r>
              <a:rPr lang="fr"/>
              <a:t> Objet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 objectif</a:t>
            </a:r>
            <a:r>
              <a:rPr lang="fr"/>
              <a:t> de </a:t>
            </a:r>
            <a:r>
              <a:rPr lang="fr"/>
              <a:t>l'orienté</a:t>
            </a:r>
            <a:r>
              <a:rPr lang="fr"/>
              <a:t> objet est de mettre les valeurs de certaines variable dans des “objets”, ce qui aura pour but de faciliter </a:t>
            </a:r>
            <a:r>
              <a:rPr lang="fr"/>
              <a:t>l'incrémentation,</a:t>
            </a:r>
            <a:r>
              <a:rPr lang="fr"/>
              <a:t> la modification et la suppression d’information dans la BDD.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 objet contient : des </a:t>
            </a:r>
            <a:r>
              <a:rPr lang="fr"/>
              <a:t>attributs,</a:t>
            </a:r>
            <a:r>
              <a:rPr lang="fr"/>
              <a:t> un constructeur et des </a:t>
            </a:r>
            <a:r>
              <a:rPr lang="fr"/>
              <a:t>méthodes.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allons prendre deux exemples : une voiture et une personne.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créer un Objet, nous devons faire ce que </a:t>
            </a:r>
            <a:r>
              <a:rPr lang="fr"/>
              <a:t>l'on</a:t>
            </a:r>
            <a:r>
              <a:rPr lang="fr"/>
              <a:t> appelle une classe : le nom de la classe sera le nom de l’objet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83" y="2571750"/>
            <a:ext cx="3890426" cy="18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43300" y="1228675"/>
            <a:ext cx="39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Après</a:t>
            </a:r>
            <a:r>
              <a:rPr lang="fr"/>
              <a:t> avoir </a:t>
            </a:r>
            <a:r>
              <a:rPr lang="fr"/>
              <a:t>créé</a:t>
            </a:r>
            <a:r>
              <a:rPr lang="fr"/>
              <a:t> les Objets, nous allons leur donner des variables qui permettront d’identifier cet objet.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0" y="1170125"/>
            <a:ext cx="3789269" cy="33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Ensuite, il faudrait pouvoir </a:t>
            </a:r>
            <a:r>
              <a:rPr lang="fr"/>
              <a:t>construire/créer</a:t>
            </a:r>
            <a:r>
              <a:rPr lang="fr"/>
              <a:t> cet objet. Il faut donc </a:t>
            </a:r>
            <a:r>
              <a:rPr lang="fr"/>
              <a:t>créer</a:t>
            </a:r>
            <a:r>
              <a:rPr lang="fr"/>
              <a:t> un constructeur qui aura pour mission de </a:t>
            </a:r>
            <a:r>
              <a:rPr lang="fr"/>
              <a:t>créer</a:t>
            </a:r>
            <a:r>
              <a:rPr lang="fr"/>
              <a:t> l’objet que l’on souhaite.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977225"/>
            <a:ext cx="3671675" cy="2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025" y="1977225"/>
            <a:ext cx="3540876" cy="2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Enfin, il nous faut </a:t>
            </a:r>
            <a:r>
              <a:rPr lang="fr"/>
              <a:t>implémenter</a:t>
            </a:r>
            <a:r>
              <a:rPr lang="fr"/>
              <a:t> les </a:t>
            </a:r>
            <a:r>
              <a:rPr lang="fr"/>
              <a:t>méthodes.</a:t>
            </a:r>
            <a:r>
              <a:rPr lang="fr"/>
              <a:t> Les </a:t>
            </a:r>
            <a:r>
              <a:rPr lang="fr"/>
              <a:t>méthodes</a:t>
            </a:r>
            <a:r>
              <a:rPr lang="fr"/>
              <a:t> sont des fonctions qui ont pour but </a:t>
            </a:r>
            <a:r>
              <a:rPr lang="fr"/>
              <a:t>d'appeler,</a:t>
            </a:r>
            <a:r>
              <a:rPr lang="fr"/>
              <a:t> modifier et supprimer des variables de la classe.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Deux </a:t>
            </a:r>
            <a:r>
              <a:rPr lang="fr"/>
              <a:t>méthodes</a:t>
            </a:r>
            <a:r>
              <a:rPr lang="fr"/>
              <a:t> </a:t>
            </a:r>
            <a:r>
              <a:rPr lang="fr"/>
              <a:t>très</a:t>
            </a:r>
            <a:r>
              <a:rPr lang="fr"/>
              <a:t> souvent </a:t>
            </a:r>
            <a:r>
              <a:rPr lang="fr"/>
              <a:t>utilisées</a:t>
            </a:r>
            <a:r>
              <a:rPr lang="fr"/>
              <a:t> dans les classes sont les getter et les setter.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Getter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959650" y="1228675"/>
            <a:ext cx="48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Les getter permette d’appeler une ou des variables de la classe correspondantes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34461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Getter pour la class Voiture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0" y="1228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Voici ce que cela </a:t>
            </a:r>
            <a:r>
              <a:rPr lang="fr"/>
              <a:t>donnerait</a:t>
            </a:r>
            <a:r>
              <a:rPr lang="fr"/>
              <a:t> pour le getter de la class Voiture sur le </a:t>
            </a:r>
            <a:r>
              <a:rPr lang="fr"/>
              <a:t>modèle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138151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