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0" roundtripDataSignature="AMtx7mguCU8+D7EgfDdLllo02Psd8rl5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2252874a0_0_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92252874a0_0_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venir"/>
              <a:buNone/>
              <a:defRPr b="1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es LS" type="obj">
  <p:cSld name="OBJECT">
    <p:bg>
      <p:bgPr>
        <a:blipFill>
          <a:blip r:embed="rId2">
            <a:alphaModFix amt="7000"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61" y="260"/>
            <a:ext cx="9144463" cy="514324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3"/>
          <p:cNvSpPr txBox="1"/>
          <p:nvPr>
            <p:ph type="title"/>
          </p:nvPr>
        </p:nvSpPr>
        <p:spPr>
          <a:xfrm>
            <a:off x="628650" y="549978"/>
            <a:ext cx="7886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nir"/>
              <a:buNone/>
              <a:defRPr sz="21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" type="body"/>
          </p:nvPr>
        </p:nvSpPr>
        <p:spPr>
          <a:xfrm>
            <a:off x="628650" y="1240972"/>
            <a:ext cx="7886700" cy="3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sz="15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23"/>
          <p:cNvSpPr txBox="1"/>
          <p:nvPr/>
        </p:nvSpPr>
        <p:spPr>
          <a:xfrm>
            <a:off x="-460" y="4817789"/>
            <a:ext cx="5940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fr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© LessonSharing 2022 – All rights reserved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fr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b="0" i="0" sz="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" name="Google Shape;56;p23"/>
          <p:cNvSpPr txBox="1"/>
          <p:nvPr/>
        </p:nvSpPr>
        <p:spPr>
          <a:xfrm>
            <a:off x="8762882" y="4865825"/>
            <a:ext cx="3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fr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311700" y="1228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2" type="body"/>
          </p:nvPr>
        </p:nvSpPr>
        <p:spPr>
          <a:xfrm>
            <a:off x="4832399" y="1228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311700" y="631800"/>
            <a:ext cx="8473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90250" y="665175"/>
            <a:ext cx="85308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9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19"/>
          <p:cNvSpPr txBox="1"/>
          <p:nvPr>
            <p:ph idx="1" type="subTitle"/>
          </p:nvPr>
        </p:nvSpPr>
        <p:spPr>
          <a:xfrm>
            <a:off x="265500" y="2803075"/>
            <a:ext cx="4045199" cy="123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41" name="Google Shape;4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b="1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●"/>
              <a:defRPr b="0" i="0" sz="1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3850" lvl="1" marL="9144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○"/>
              <a:defRPr b="0" i="0" sz="1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■"/>
              <a:defRPr b="0" i="0" sz="1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3850" lvl="3" marL="18288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●"/>
              <a:defRPr b="0" i="0" sz="1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3850" lvl="4" marL="22860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○"/>
              <a:defRPr b="0" i="0" sz="1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23850" lvl="5" marL="2743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■"/>
              <a:defRPr b="0" i="0" sz="1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23850" lvl="6" marL="32004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●"/>
              <a:defRPr b="0" i="0" sz="1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23850" lvl="7" marL="36576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○"/>
              <a:defRPr b="0" i="0" sz="1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23850" lvl="8" marL="41148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■"/>
              <a:defRPr b="0" i="0" sz="1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" name="Google Shape;9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17900" y="103800"/>
            <a:ext cx="903250" cy="3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1"/>
          <p:cNvSpPr txBox="1"/>
          <p:nvPr/>
        </p:nvSpPr>
        <p:spPr>
          <a:xfrm>
            <a:off x="311700" y="466322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fr" sz="800" u="none" cap="none" strike="noStrike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© LessonSharing 2022 – All rights reserved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type="ctrTitle"/>
          </p:nvPr>
        </p:nvSpPr>
        <p:spPr>
          <a:xfrm>
            <a:off x="311708" y="13541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TP POO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"/>
              <a:t>Informations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Afin de bien réaliser ces exercices vous devrez utiliser php dans un terminal, pour cela vous n’aurez qu’à faire </a:t>
            </a:r>
            <a:r>
              <a:rPr b="1" i="1" lang="fr" sz="1800"/>
              <a:t>php [nom du fichier]</a:t>
            </a:r>
            <a:r>
              <a:rPr b="1" i="1" lang="fr"/>
              <a:t> </a:t>
            </a:r>
            <a:r>
              <a:rPr lang="fr"/>
              <a:t>cela exécutera le fichier.</a:t>
            </a:r>
            <a:endParaRPr/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</a:pPr>
            <a:r>
              <a:rPr lang="fr"/>
              <a:t>Afin de réaliser à bien les exercices vous devrez aussi chercher par vous même certaines fonctions pour répondre aux besoins des exercices. En d'autres termes, RTFM.</a:t>
            </a:r>
            <a:endParaRPr/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SzPts val="1500"/>
              <a:buNone/>
            </a:pPr>
            <a:r>
              <a:rPr lang="fr"/>
              <a:t>Néanmoins je reste à votre disposition en cas de besoin.</a:t>
            </a:r>
            <a:endParaRPr/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2750" y="2786600"/>
            <a:ext cx="1989652" cy="1989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/>
        </p:nvSpPr>
        <p:spPr>
          <a:xfrm>
            <a:off x="388374" y="1468949"/>
            <a:ext cx="8275200" cy="2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latin typeface="Avenir"/>
                <a:ea typeface="Avenir"/>
                <a:cs typeface="Avenir"/>
                <a:sym typeface="Avenir"/>
              </a:rPr>
              <a:t>Description : Concevez une application de gestion de collection de films en utilisant la programmation orientée objet en PHP.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500">
                <a:latin typeface="Avenir"/>
                <a:ea typeface="Avenir"/>
                <a:cs typeface="Avenir"/>
                <a:sym typeface="Avenir"/>
              </a:rPr>
              <a:t>Fonctionnalités :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500">
                <a:latin typeface="Avenir"/>
                <a:ea typeface="Avenir"/>
                <a:cs typeface="Avenir"/>
                <a:sym typeface="Avenir"/>
              </a:rPr>
              <a:t>Créez une classe Film avec des propriétés telles que le titre, la date de sortie, le réalisateur, le genre, etc.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500">
                <a:latin typeface="Avenir"/>
                <a:ea typeface="Avenir"/>
                <a:cs typeface="Avenir"/>
                <a:sym typeface="Avenir"/>
              </a:rPr>
              <a:t>Utilisez une classe abstraite Media pour gérer les médias (peut également inclure d'autres médias, comme des livres ou des séries TV).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500">
                <a:latin typeface="Avenir"/>
                <a:ea typeface="Avenir"/>
                <a:cs typeface="Avenir"/>
                <a:sym typeface="Avenir"/>
              </a:rPr>
              <a:t>Implémentez des méthodes pour ajouter, supprimer et lister des films dans la collection.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500">
                <a:latin typeface="Avenir"/>
                <a:ea typeface="Avenir"/>
                <a:cs typeface="Avenir"/>
                <a:sym typeface="Avenir"/>
              </a:rPr>
              <a:t>Ajoutez une fonction de recherche basée sur le titre, le réalisateur ou le genre.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500">
                <a:latin typeface="Avenir"/>
                <a:ea typeface="Avenir"/>
                <a:cs typeface="Avenir"/>
                <a:sym typeface="Avenir"/>
              </a:rPr>
              <a:t>Utilisez une interface pour noter les films sur une échelle de 1 à 5 étoiles.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388375" y="614925"/>
            <a:ext cx="7851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Gestionnaire de Collection de Films</a:t>
            </a:r>
            <a:endParaRPr b="1" i="0" sz="25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2252874a0_0_1"/>
          <p:cNvSpPr txBox="1"/>
          <p:nvPr/>
        </p:nvSpPr>
        <p:spPr>
          <a:xfrm>
            <a:off x="388374" y="1468949"/>
            <a:ext cx="8275200" cy="30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latin typeface="Avenir"/>
                <a:ea typeface="Avenir"/>
                <a:cs typeface="Avenir"/>
                <a:sym typeface="Avenir"/>
              </a:rPr>
              <a:t>Description : Développez un jeu de trivia (questions-réponses) sur des films et des séries TV en utilisant la POO en PHP.</a:t>
            </a:r>
            <a:endParaRPr sz="1300">
              <a:latin typeface="Avenir"/>
              <a:ea typeface="Avenir"/>
              <a:cs typeface="Avenir"/>
              <a:sym typeface="Avenir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fr" sz="1300">
                <a:latin typeface="Avenir"/>
                <a:ea typeface="Avenir"/>
                <a:cs typeface="Avenir"/>
                <a:sym typeface="Avenir"/>
              </a:rPr>
              <a:t>Fonctionnalités :</a:t>
            </a:r>
            <a:endParaRPr sz="1300">
              <a:latin typeface="Avenir"/>
              <a:ea typeface="Avenir"/>
              <a:cs typeface="Avenir"/>
              <a:sym typeface="Avenir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fr" sz="1300">
                <a:latin typeface="Avenir"/>
                <a:ea typeface="Avenir"/>
                <a:cs typeface="Avenir"/>
                <a:sym typeface="Avenir"/>
              </a:rPr>
              <a:t>Créez une classe Question pour stocker des questions de trivia avec des propriétés telles que le texte de la question, les options de réponse et la réponse correcte.</a:t>
            </a:r>
            <a:endParaRPr sz="1300">
              <a:latin typeface="Avenir"/>
              <a:ea typeface="Avenir"/>
              <a:cs typeface="Avenir"/>
              <a:sym typeface="Avenir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fr" sz="1300">
                <a:latin typeface="Avenir"/>
                <a:ea typeface="Avenir"/>
                <a:cs typeface="Avenir"/>
                <a:sym typeface="Avenir"/>
              </a:rPr>
              <a:t>Concevez une classe Jeu pour gérer le jeu de trivia, les scores des joueurs et les questions.</a:t>
            </a:r>
            <a:endParaRPr sz="1300">
              <a:latin typeface="Avenir"/>
              <a:ea typeface="Avenir"/>
              <a:cs typeface="Avenir"/>
              <a:sym typeface="Avenir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fr" sz="1300">
                <a:latin typeface="Avenir"/>
                <a:ea typeface="Avenir"/>
                <a:cs typeface="Avenir"/>
                <a:sym typeface="Avenir"/>
              </a:rPr>
              <a:t>Utilisez une interface utilisateur pour afficher les questions et permettre aux joueurs de sélectionner leurs réponses.</a:t>
            </a:r>
            <a:endParaRPr sz="1300">
              <a:latin typeface="Avenir"/>
              <a:ea typeface="Avenir"/>
              <a:cs typeface="Avenir"/>
              <a:sym typeface="Avenir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fr" sz="1300">
                <a:latin typeface="Avenir"/>
                <a:ea typeface="Avenir"/>
                <a:cs typeface="Avenir"/>
                <a:sym typeface="Avenir"/>
              </a:rPr>
              <a:t>Gérez plusieurs joueurs et enregistrez leurs scores.</a:t>
            </a:r>
            <a:endParaRPr sz="1300">
              <a:latin typeface="Avenir"/>
              <a:ea typeface="Avenir"/>
              <a:cs typeface="Avenir"/>
              <a:sym typeface="Avenir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fr" sz="1300">
                <a:latin typeface="Avenir"/>
                <a:ea typeface="Avenir"/>
                <a:cs typeface="Avenir"/>
                <a:sym typeface="Avenir"/>
              </a:rPr>
              <a:t>Concevez un tableau de classement pour afficher les meilleurs scores des joueurs.</a:t>
            </a:r>
            <a:endParaRPr sz="1300">
              <a:latin typeface="Avenir"/>
              <a:ea typeface="Avenir"/>
              <a:cs typeface="Avenir"/>
              <a:sym typeface="Avenir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fr" sz="1300">
                <a:latin typeface="Avenir"/>
                <a:ea typeface="Avenir"/>
                <a:cs typeface="Avenir"/>
                <a:sym typeface="Avenir"/>
              </a:rPr>
              <a:t>Ajoutez des questions de trivia sur des films, des séries TV, des acteurs célèbres, des répliques emblématiques, etc.</a:t>
            </a:r>
            <a:endParaRPr sz="13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" name="Google Shape;80;g292252874a0_0_1"/>
          <p:cNvSpPr txBox="1"/>
          <p:nvPr/>
        </p:nvSpPr>
        <p:spPr>
          <a:xfrm>
            <a:off x="388375" y="614925"/>
            <a:ext cx="7851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Jeu de Trivia de Films et de Séries TV</a:t>
            </a:r>
            <a:endParaRPr b="1" i="0" sz="25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