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hjpqVnrfx6aSPkbQAMUVUx4oe7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2252874a0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292252874a0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41db901c_1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9241db901c_1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241db901c_1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29241db901c_1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venir"/>
              <a:buNone/>
              <a:defRPr b="1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s LS" type="obj">
  <p:cSld name="OBJECT">
    <p:bg>
      <p:bgPr>
        <a:blipFill>
          <a:blip r:embed="rId2">
            <a:alphaModFix amt="7000"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1" y="260"/>
            <a:ext cx="9144463" cy="514324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3"/>
          <p:cNvSpPr txBox="1"/>
          <p:nvPr>
            <p:ph type="title"/>
          </p:nvPr>
        </p:nvSpPr>
        <p:spPr>
          <a:xfrm>
            <a:off x="628650" y="549978"/>
            <a:ext cx="7886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nir"/>
              <a:buNone/>
              <a:defRPr sz="2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28650" y="1240972"/>
            <a:ext cx="78867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/>
        </p:nvSpPr>
        <p:spPr>
          <a:xfrm>
            <a:off x="-460" y="4817789"/>
            <a:ext cx="5940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23"/>
          <p:cNvSpPr txBox="1"/>
          <p:nvPr/>
        </p:nvSpPr>
        <p:spPr>
          <a:xfrm>
            <a:off x="8762882" y="4865825"/>
            <a:ext cx="3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228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832399" y="1228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631800"/>
            <a:ext cx="8473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90250" y="665175"/>
            <a:ext cx="8530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23850" lvl="5" marL="2743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23850" lvl="6" marL="3200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23850" lvl="7" marL="3657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23850" lvl="8" marL="4114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7900" y="103800"/>
            <a:ext cx="903250" cy="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 txBox="1"/>
          <p:nvPr/>
        </p:nvSpPr>
        <p:spPr>
          <a:xfrm>
            <a:off x="311700" y="4663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TP POO Pokemon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Informations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Afin de bien réaliser ces exercices vous devrez utiliser php dans un terminal, pour cela vous n’aurez qu’à faire </a:t>
            </a:r>
            <a:r>
              <a:rPr b="1" i="1" lang="fr" sz="1800"/>
              <a:t>php [nom du fichier]</a:t>
            </a:r>
            <a:r>
              <a:rPr b="1" i="1" lang="fr"/>
              <a:t> </a:t>
            </a:r>
            <a:r>
              <a:rPr lang="fr"/>
              <a:t>cela exécutera le fichier.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fr"/>
              <a:t>Afin de réaliser à bien les exercices vous devrez aussi chercher par vous même certaines fonctions pour répondre aux besoins des exercices. En d'autres termes, RTFM.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fr"/>
              <a:t>Néanmoins je reste à votre disposition en cas de besoin.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750" y="2786600"/>
            <a:ext cx="1989652" cy="198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2252874a0_0_1"/>
          <p:cNvSpPr txBox="1"/>
          <p:nvPr/>
        </p:nvSpPr>
        <p:spPr>
          <a:xfrm>
            <a:off x="388374" y="1468949"/>
            <a:ext cx="82752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venir"/>
                <a:ea typeface="Avenir"/>
                <a:cs typeface="Avenir"/>
                <a:sym typeface="Avenir"/>
              </a:rPr>
              <a:t>Description :</a:t>
            </a:r>
            <a:endParaRPr b="1"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Dans cet exercice, vous allez créer un jeu de combat de créatures Pokémon en utilisant la programmation orientée objet (POO) en PHP.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venir"/>
                <a:ea typeface="Avenir"/>
                <a:cs typeface="Avenir"/>
                <a:sym typeface="Avenir"/>
              </a:rPr>
              <a:t>Objectifs :</a:t>
            </a:r>
            <a:endParaRPr b="1"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1. Créez une classe `Creature` pour représenter les créatures Pokémon avec des attributs de base : nom, niveau, points de vie (PV), type, et attaques.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2. Concevez une classe `Joueur` pour gérer les joueurs, leurs créatures, leurs badges et leurs objectifs,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g292252874a0_0_1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Jeu de combat de créatures Pokémon en PHP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241db901c_1_1"/>
          <p:cNvSpPr txBox="1"/>
          <p:nvPr/>
        </p:nvSpPr>
        <p:spPr>
          <a:xfrm>
            <a:off x="388374" y="1468949"/>
            <a:ext cx="82752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3. Créez un menu principal avec les options suivantes pour permettre au joueur d'interagir avec le jeu :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Afficher vos créatures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Affronter une créature sauvage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Entraîner une créature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Afficher vos badges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Objectifs en cours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Capturer une créature sauvage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- Quitter le jeu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4. Le joueur peut ajouter des créatures à sa liste en les capturant et afficher leurs informations.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5. Le joueur peut combattre des créatures sauvages et gagner des badges.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g29241db901c_1_1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Jeu de combat de créatures Pokémon en PHP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241db901c_1_6"/>
          <p:cNvSpPr txBox="1"/>
          <p:nvPr/>
        </p:nvSpPr>
        <p:spPr>
          <a:xfrm>
            <a:off x="388374" y="1468949"/>
            <a:ext cx="8275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6. Les créatures peuvent gagner des niveaux lorsqu'elles sont entraînées.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7. Le joueur a des objectifs à accomplir, qui sont affichés dans l'option "Objectifs en cours" du menu.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g29241db901c_1_6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Jeu de combat de créatures Pokémon en PHP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