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9144000" cy="51435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1" roundtripDataSignature="AMtx7mjTDHcWhUcNVUaaJoz3qd7u2RUv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customschemas.google.com/relationships/presentationmetadata" Target="metadata"/><Relationship Id="rId10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" name="Google Shape;59;p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4" name="Google Shape;64;p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1" name="Google Shape;71;p3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9241db901c_0_1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7" name="Google Shape;77;g29241db901c_0_1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9241db901c_0_6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3" name="Google Shape;83;g29241db901c_0_6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venir"/>
              <a:buNone/>
              <a:defRPr b="1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2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48" name="Google Shape;4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es LS" type="obj">
  <p:cSld name="OBJECT">
    <p:bg>
      <p:bgPr>
        <a:blipFill>
          <a:blip r:embed="rId2">
            <a:alphaModFix amt="7000"/>
          </a:blip>
          <a:stretch>
            <a:fillRect/>
          </a:stretch>
        </a:blip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61" y="260"/>
            <a:ext cx="9144463" cy="5143243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23"/>
          <p:cNvSpPr txBox="1"/>
          <p:nvPr>
            <p:ph type="title"/>
          </p:nvPr>
        </p:nvSpPr>
        <p:spPr>
          <a:xfrm>
            <a:off x="628650" y="549978"/>
            <a:ext cx="78867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nir"/>
              <a:buNone/>
              <a:defRPr sz="21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23"/>
          <p:cNvSpPr txBox="1"/>
          <p:nvPr>
            <p:ph idx="1" type="body"/>
          </p:nvPr>
        </p:nvSpPr>
        <p:spPr>
          <a:xfrm>
            <a:off x="628650" y="1240972"/>
            <a:ext cx="7886700" cy="3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  <a:defRPr sz="1500"/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  <a:defRPr sz="1500"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  <a:defRPr sz="1500"/>
            </a:lvl3pPr>
            <a:lvl4pPr indent="-228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  <a:defRPr sz="1500"/>
            </a:lvl4pPr>
            <a:lvl5pPr indent="-228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  <a:defRPr sz="1500"/>
            </a:lvl5pPr>
            <a:lvl6pPr indent="-3175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23"/>
          <p:cNvSpPr txBox="1"/>
          <p:nvPr/>
        </p:nvSpPr>
        <p:spPr>
          <a:xfrm>
            <a:off x="-460" y="4817789"/>
            <a:ext cx="59406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fr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© LessonSharing 2022 – All rights reserved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fr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 b="0" i="0" sz="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6" name="Google Shape;56;p23"/>
          <p:cNvSpPr txBox="1"/>
          <p:nvPr/>
        </p:nvSpPr>
        <p:spPr>
          <a:xfrm>
            <a:off x="8762882" y="4865825"/>
            <a:ext cx="3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fr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 b="0" i="0" sz="9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3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body"/>
          </p:nvPr>
        </p:nvSpPr>
        <p:spPr>
          <a:xfrm>
            <a:off x="311700" y="12286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5"/>
          <p:cNvSpPr txBox="1"/>
          <p:nvPr>
            <p:ph idx="2" type="body"/>
          </p:nvPr>
        </p:nvSpPr>
        <p:spPr>
          <a:xfrm>
            <a:off x="4832399" y="12286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/>
          <p:nvPr>
            <p:ph type="title"/>
          </p:nvPr>
        </p:nvSpPr>
        <p:spPr>
          <a:xfrm>
            <a:off x="311700" y="631800"/>
            <a:ext cx="84738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/>
          <p:nvPr>
            <p:ph type="title"/>
          </p:nvPr>
        </p:nvSpPr>
        <p:spPr>
          <a:xfrm>
            <a:off x="490250" y="665175"/>
            <a:ext cx="8530800" cy="38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9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19"/>
          <p:cNvSpPr txBox="1"/>
          <p:nvPr>
            <p:ph idx="1" type="subTitle"/>
          </p:nvPr>
        </p:nvSpPr>
        <p:spPr>
          <a:xfrm>
            <a:off x="265500" y="2803075"/>
            <a:ext cx="4045199" cy="1235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23850" lvl="0" marL="4572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41" name="Google Shape;4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nir"/>
              <a:buNone/>
              <a:defRPr b="1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venir"/>
              <a:buChar char="●"/>
              <a:defRPr b="0" i="0" sz="15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23850" lvl="1" marL="91440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venir"/>
              <a:buChar char="○"/>
              <a:defRPr b="0" i="0" sz="15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23850" lvl="2" marL="137160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venir"/>
              <a:buChar char="■"/>
              <a:defRPr b="0" i="0" sz="15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23850" lvl="3" marL="182880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venir"/>
              <a:buChar char="●"/>
              <a:defRPr b="0" i="0" sz="15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23850" lvl="4" marL="228600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venir"/>
              <a:buChar char="○"/>
              <a:defRPr b="0" i="0" sz="15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23850" lvl="5" marL="274320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venir"/>
              <a:buChar char="■"/>
              <a:defRPr b="0" i="0" sz="15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23850" lvl="6" marL="320040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venir"/>
              <a:buChar char="●"/>
              <a:defRPr b="0" i="0" sz="15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23850" lvl="7" marL="365760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venir"/>
              <a:buChar char="○"/>
              <a:defRPr b="0" i="0" sz="15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23850" lvl="8" marL="411480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venir"/>
              <a:buChar char="■"/>
              <a:defRPr b="0" i="0" sz="15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9" name="Google Shape;9;p1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17900" y="103800"/>
            <a:ext cx="903250" cy="34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1"/>
          <p:cNvSpPr txBox="1"/>
          <p:nvPr/>
        </p:nvSpPr>
        <p:spPr>
          <a:xfrm>
            <a:off x="311700" y="4663225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fr" sz="800" u="none" cap="none" strike="noStrike">
                <a:solidFill>
                  <a:srgbClr val="757070"/>
                </a:solidFill>
                <a:latin typeface="Avenir"/>
                <a:ea typeface="Avenir"/>
                <a:cs typeface="Avenir"/>
                <a:sym typeface="Avenir"/>
              </a:rPr>
              <a:t>© LessonSharing 2022 – All rights reserved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"/>
          <p:cNvSpPr txBox="1"/>
          <p:nvPr>
            <p:ph type="ctrTitle"/>
          </p:nvPr>
        </p:nvSpPr>
        <p:spPr>
          <a:xfrm>
            <a:off x="311708" y="13541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TP POO Onepiece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fr"/>
              <a:t>Informations</a:t>
            </a:r>
            <a:endParaRPr/>
          </a:p>
        </p:txBody>
      </p:sp>
      <p:sp>
        <p:nvSpPr>
          <p:cNvPr id="67" name="Google Shape;67;p2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fr"/>
              <a:t>Afin de bien réaliser ces exercices vous devrez utiliser php dans un terminal, pour cela vous n’aurez qu’à faire </a:t>
            </a:r>
            <a:r>
              <a:rPr b="1" i="1" lang="fr" sz="1800"/>
              <a:t>php [nom du fichier]</a:t>
            </a:r>
            <a:r>
              <a:rPr b="1" i="1" lang="fr"/>
              <a:t> </a:t>
            </a:r>
            <a:r>
              <a:rPr lang="fr"/>
              <a:t>cela exécutera le fichier.</a:t>
            </a:r>
            <a:endParaRPr/>
          </a:p>
          <a:p>
            <a:pPr indent="0" lvl="0" marL="0" rtl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</a:pPr>
            <a:r>
              <a:rPr lang="fr"/>
              <a:t>Afin de réaliser à bien les exercices vous devrez aussi chercher par vous même certaines fonctions pour répondre aux besoins des exercices. En d'autres termes, RTFM.</a:t>
            </a:r>
            <a:endParaRPr/>
          </a:p>
          <a:p>
            <a:pPr indent="0" lvl="0" marL="0" rtl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4999"/>
              </a:lnSpc>
              <a:spcBef>
                <a:spcPts val="1200"/>
              </a:spcBef>
              <a:spcAft>
                <a:spcPts val="1200"/>
              </a:spcAft>
              <a:buSzPts val="1500"/>
              <a:buNone/>
            </a:pPr>
            <a:r>
              <a:rPr lang="fr"/>
              <a:t>Néanmoins je reste à votre disposition en cas de besoin.</a:t>
            </a:r>
            <a:endParaRPr/>
          </a:p>
        </p:txBody>
      </p:sp>
      <p:pic>
        <p:nvPicPr>
          <p:cNvPr id="68" name="Google Shape;6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2750" y="2786600"/>
            <a:ext cx="1989652" cy="1989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"/>
          <p:cNvSpPr txBox="1"/>
          <p:nvPr/>
        </p:nvSpPr>
        <p:spPr>
          <a:xfrm>
            <a:off x="388374" y="1468949"/>
            <a:ext cx="82752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500">
                <a:latin typeface="Avenir"/>
                <a:ea typeface="Avenir"/>
                <a:cs typeface="Avenir"/>
                <a:sym typeface="Avenir"/>
              </a:rPr>
              <a:t>TP : Gestion des Quêtes de Pirates de "One Piece" et Mini-Jeu de Chasse au Trésor</a:t>
            </a:r>
            <a:endParaRPr sz="15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500">
                <a:latin typeface="Avenir"/>
                <a:ea typeface="Avenir"/>
                <a:cs typeface="Avenir"/>
                <a:sym typeface="Avenir"/>
              </a:rPr>
              <a:t>Partie 1 : Création de la classe Quest</a:t>
            </a:r>
            <a:endParaRPr sz="1500">
              <a:latin typeface="Avenir"/>
              <a:ea typeface="Avenir"/>
              <a:cs typeface="Avenir"/>
              <a:sym typeface="Aveni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fr" sz="1500">
                <a:latin typeface="Avenir"/>
                <a:ea typeface="Avenir"/>
                <a:cs typeface="Avenir"/>
                <a:sym typeface="Avenir"/>
              </a:rPr>
              <a:t>Créez une classe Quest qui représente une quête de pirate. La classe doit avoir les propriétés suivantes :</a:t>
            </a:r>
            <a:endParaRPr sz="1500">
              <a:latin typeface="Avenir"/>
              <a:ea typeface="Avenir"/>
              <a:cs typeface="Avenir"/>
              <a:sym typeface="Aveni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fr" sz="1500">
                <a:latin typeface="Avenir"/>
                <a:ea typeface="Avenir"/>
                <a:cs typeface="Avenir"/>
                <a:sym typeface="Avenir"/>
              </a:rPr>
              <a:t>id (identifiant unique de la quête)</a:t>
            </a:r>
            <a:endParaRPr sz="1500">
              <a:latin typeface="Avenir"/>
              <a:ea typeface="Avenir"/>
              <a:cs typeface="Avenir"/>
              <a:sym typeface="Aveni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fr" sz="1500">
                <a:latin typeface="Avenir"/>
                <a:ea typeface="Avenir"/>
                <a:cs typeface="Avenir"/>
                <a:sym typeface="Avenir"/>
              </a:rPr>
              <a:t>title (titre de la quête)</a:t>
            </a:r>
            <a:endParaRPr sz="1500">
              <a:latin typeface="Avenir"/>
              <a:ea typeface="Avenir"/>
              <a:cs typeface="Avenir"/>
              <a:sym typeface="Aveni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fr" sz="1500">
                <a:latin typeface="Avenir"/>
                <a:ea typeface="Avenir"/>
                <a:cs typeface="Avenir"/>
                <a:sym typeface="Avenir"/>
              </a:rPr>
              <a:t>description (description de la quête)</a:t>
            </a:r>
            <a:endParaRPr sz="1500">
              <a:latin typeface="Avenir"/>
              <a:ea typeface="Avenir"/>
              <a:cs typeface="Avenir"/>
              <a:sym typeface="Aveni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fr" sz="1500">
                <a:latin typeface="Avenir"/>
                <a:ea typeface="Avenir"/>
                <a:cs typeface="Avenir"/>
                <a:sym typeface="Avenir"/>
              </a:rPr>
              <a:t>completed (indicateur si la quête est terminée ou non)</a:t>
            </a:r>
            <a:endParaRPr sz="15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4" name="Google Shape;74;p3"/>
          <p:cNvSpPr txBox="1"/>
          <p:nvPr/>
        </p:nvSpPr>
        <p:spPr>
          <a:xfrm>
            <a:off x="388375" y="614925"/>
            <a:ext cx="78513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25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Onepiece</a:t>
            </a:r>
            <a:endParaRPr b="1" i="0" sz="25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241db901c_0_1"/>
          <p:cNvSpPr txBox="1"/>
          <p:nvPr/>
        </p:nvSpPr>
        <p:spPr>
          <a:xfrm>
            <a:off x="388374" y="1468949"/>
            <a:ext cx="8275200" cy="21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Partie 2 : Création de la classe PirateQuestManager</a:t>
            </a:r>
            <a:endParaRPr sz="15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fr" sz="15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Créez une classe PirateQuestManager qui permet de gérer une liste de quêtes de pirates.</a:t>
            </a:r>
            <a:endParaRPr sz="15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fr" sz="15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La classe PirateQuestManager doit inclure les fonctionnalités suivantes :</a:t>
            </a:r>
            <a:endParaRPr sz="15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fr" sz="15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Ajouter une quête à la liste.</a:t>
            </a:r>
            <a:endParaRPr sz="15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fr" sz="15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Supprimer une quête de la liste en fonction de son identifiant.</a:t>
            </a:r>
            <a:endParaRPr sz="15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fr" sz="15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Marquer une quête comme terminée en fonction de son identifiant.</a:t>
            </a:r>
            <a:endParaRPr sz="15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fr" sz="15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Afficher la liste des quêtes, en montrant si chaque quête est terminée ou non.</a:t>
            </a:r>
            <a:endParaRPr sz="15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0" name="Google Shape;80;g29241db901c_0_1"/>
          <p:cNvSpPr txBox="1"/>
          <p:nvPr/>
        </p:nvSpPr>
        <p:spPr>
          <a:xfrm>
            <a:off x="388375" y="614925"/>
            <a:ext cx="78513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25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Onepiece</a:t>
            </a:r>
            <a:endParaRPr b="1" i="0" sz="25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241db901c_0_6"/>
          <p:cNvSpPr txBox="1"/>
          <p:nvPr/>
        </p:nvSpPr>
        <p:spPr>
          <a:xfrm>
            <a:off x="388374" y="1468949"/>
            <a:ext cx="8275200" cy="27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Partie 3 : Mini-Jeu de Chasse au Trésor</a:t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fr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Utilisez les classes Quest et PirateQuestManager pour créer un mini-jeu de chasse au trésor basé sur "One Piece".</a:t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fr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Le jeu consiste en une série de quêtes dans l'univers de "One Piece" qui forment une histoire.</a:t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fr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Le joueur doit résoudre des énigmes, prendre des décisions et interagir avec les quêtes pour progresser dans l'histoire.</a:t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fr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L'objectif du joueur est de trouver le trésor légendaire en accomplissant toutes les quêtes.</a:t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fr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Sauvegarde Obligatoire avec Message : Implémentez une fonctionnalité de sauvegarde automatique du jeu à des points clés de l'histoire. Lorsqu'une sauvegarde est effectuée, affichez un message au joueur pour l'informer de la sauvegarde réussie.</a:t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6" name="Google Shape;86;g29241db901c_0_6"/>
          <p:cNvSpPr txBox="1"/>
          <p:nvPr/>
        </p:nvSpPr>
        <p:spPr>
          <a:xfrm>
            <a:off x="388375" y="614925"/>
            <a:ext cx="78513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25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Onepiece</a:t>
            </a:r>
            <a:endParaRPr b="1" i="0" sz="25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