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3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28" r:id="rId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Un concept génétique abstrait">
            <a:extLst>
              <a:ext uri="{FF2B5EF4-FFF2-40B4-BE49-F238E27FC236}">
                <a16:creationId xmlns:a16="http://schemas.microsoft.com/office/drawing/2014/main" id="{B7B64460-C31D-9289-D1F1-7F53300AD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4459" r="-1" b="19288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21409C6-0132-807F-61CF-32840B42A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fr-FR" sz="5400" b="1" i="0" dirty="0">
                <a:solidFill>
                  <a:schemeClr val="bg1"/>
                </a:solidFill>
                <a:effectLst/>
                <a:latin typeface="Söhne"/>
              </a:rPr>
              <a:t>Administration d'un Linux Server</a:t>
            </a:r>
            <a:endParaRPr lang="fr-FR" sz="9600" b="1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28E829-98E1-DB1A-E4CB-61309895D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endParaRPr lang="fr-FR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511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A79D5F-1070-59FB-A43F-3B2D01BF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0A1F3C-68F1-147B-2B25-06D41BCC9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890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B95D50-F2B6-B91C-1C01-A6F335FC4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46DAD5-C620-EB69-6D37-3C8284D53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195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2592B-B7C1-1BE9-BBE4-CD58E1E3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834435-8594-6EF8-1051-2FB4A8746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524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B11EB-EF3F-8E3E-7EC7-24C21C5B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924C10-0602-8C5C-479F-99891D8FA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47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5C9B78-B9D2-B854-B028-D475BBD0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ACB49F-3FAC-A4BA-102D-0248D375A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78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D43EDAB-1C75-52BC-4C1F-716C09AA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98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73EB5F-C124-B8EC-5017-6AD56C7F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76C89E-B664-A24D-93C5-C8BDD606E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06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4A8F2C-1E35-3B78-A9BB-FA5CFDF9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423E88-9E10-E551-7D7D-D9EEBA91F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12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DB30BF-D34E-651F-BE6D-BE2150E5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1E466A-7EE4-3F7A-3F3C-2F59FC833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27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F7FDF-1C92-37BA-4F0A-D5CD2AD6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E1EC9C-27C5-1036-6F00-35B269842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92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F08D64-0A78-A340-1BBB-ACFE6AE0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F16B39-1CA1-F8F2-C0F2-D278378D4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30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1B2B2C-976B-AA95-B724-9150C3C6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70A2A0-FF2F-FF90-5A12-F4C95776D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97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F15E01-72B7-DC3E-9AA3-5EF5BC40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EC8D70-9BC5-33BD-258F-2778B7AB6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3402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Office PowerPoint</Application>
  <PresentationFormat>Grand écran</PresentationFormat>
  <Paragraphs>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AvenirNext LT Pro Medium</vt:lpstr>
      <vt:lpstr>Sabon Next LT</vt:lpstr>
      <vt:lpstr>Söhne</vt:lpstr>
      <vt:lpstr>DappledVTI</vt:lpstr>
      <vt:lpstr>Administration d'un Linux Server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Dubois</dc:creator>
  <cp:lastModifiedBy>Julien Dubois</cp:lastModifiedBy>
  <cp:revision>2</cp:revision>
  <dcterms:created xsi:type="dcterms:W3CDTF">2024-03-10T20:01:38Z</dcterms:created>
  <dcterms:modified xsi:type="dcterms:W3CDTF">2024-03-10T20:12:07Z</dcterms:modified>
</cp:coreProperties>
</file>