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1" r:id="rId2"/>
    <p:sldId id="272" r:id="rId3"/>
    <p:sldId id="274" r:id="rId4"/>
    <p:sldId id="270" r:id="rId5"/>
    <p:sldId id="273" r:id="rId6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51cto.com/lecturer/index/user_id-639838.html" TargetMode="External"/><Relationship Id="rId2" Type="http://schemas.openxmlformats.org/officeDocument/2006/relationships/hyperlink" Target="http://543925535.blog.51ct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101164"/>
            <a:ext cx="10657185" cy="1754326"/>
          </a:xfrm>
        </p:spPr>
        <p:txBody>
          <a:bodyPr/>
          <a:lstStyle/>
          <a:p>
            <a:r>
              <a:rPr lang="en-US" altLang="zh-CN" dirty="0"/>
              <a:t>Exchange Server 2016</a:t>
            </a:r>
            <a:r>
              <a:rPr lang="zh-CN" altLang="en-US" dirty="0"/>
              <a:t>管理系列课程</a:t>
            </a:r>
          </a:p>
        </p:txBody>
      </p:sp>
    </p:spTree>
    <p:extLst>
      <p:ext uri="{BB962C8B-B14F-4D97-AF65-F5344CB8AC3E}">
        <p14:creationId xmlns:p14="http://schemas.microsoft.com/office/powerpoint/2010/main" val="367387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曾垂鑫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461665"/>
          </a:xfrm>
        </p:spPr>
        <p:txBody>
          <a:bodyPr/>
          <a:lstStyle/>
          <a:p>
            <a:r>
              <a:rPr lang="en-US" altLang="zh-CN" dirty="0"/>
              <a:t>MVP</a:t>
            </a:r>
            <a:r>
              <a:rPr lang="zh-CN" altLang="en-US" dirty="0"/>
              <a:t>、</a:t>
            </a:r>
            <a:r>
              <a:rPr lang="en-US" altLang="zh-CN" dirty="0"/>
              <a:t>51CTO</a:t>
            </a:r>
            <a:r>
              <a:rPr lang="zh-CN" altLang="en-US" dirty="0"/>
              <a:t>签约讲师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6647" y="4015730"/>
            <a:ext cx="936104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曾垂鑫，毕业于中国人民大学商务管理专业。微软（2013-2017五届）MVP，具有丰富的项目实施和解决方案经验，51CTO传媒推荐博客、博客之星，微软MCP/MCTS/MCITP/MCSA/MCSE认证系统专家和解决方案顾问。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属于实战派的讲师，具备丰富的万人规模以上企业的运维经验。课程内容侧重于实战实用。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曾垂鑫的博客地址：</a:t>
            </a:r>
            <a:r>
              <a:rPr kumimoji="0" lang="zh-CN" altLang="zh-CN" sz="1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http://543925535.blog.51cto.com/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曾垂鑫的课程地址：</a:t>
            </a:r>
            <a:r>
              <a:rPr kumimoji="0" lang="zh-CN" altLang="zh-CN" sz="1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http://edu.51cto.com/lecturer/index/user_id-639838.html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课程后续会形成完善的Windows运维工程师路线图，涵盖企业常用的Windows平台运维技术，后期课程包括但不限于AD、Exchange、Windows、System Center、Powershell、Hyper-v、Office 365等。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课程收益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/>
              <a:t>完成</a:t>
            </a:r>
            <a:r>
              <a:rPr lang="en-US" altLang="zh-CN" b="1" dirty="0"/>
              <a:t>Exchange 2016</a:t>
            </a:r>
            <a:r>
              <a:rPr lang="zh-CN" altLang="en-US" b="1" dirty="0"/>
              <a:t>的入门学习</a:t>
            </a:r>
            <a:endParaRPr lang="en-US" altLang="zh-CN" b="1" dirty="0"/>
          </a:p>
          <a:p>
            <a:r>
              <a:rPr lang="zh-CN" altLang="en-US" b="1" dirty="0"/>
              <a:t>能够独立部署</a:t>
            </a:r>
            <a:r>
              <a:rPr lang="en-US" altLang="zh-CN" b="1" dirty="0"/>
              <a:t>Exchange 2016</a:t>
            </a:r>
            <a:r>
              <a:rPr lang="zh-CN" altLang="en-US" b="1" dirty="0"/>
              <a:t>服务器</a:t>
            </a:r>
            <a:endParaRPr lang="en-US" altLang="zh-CN" b="1" dirty="0"/>
          </a:p>
          <a:p>
            <a:r>
              <a:rPr lang="zh-CN" altLang="en-US" b="1" dirty="0"/>
              <a:t>能够完成邮件服务器部署完成后的配置工作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Windows</a:t>
            </a:r>
            <a:r>
              <a:rPr lang="zh-CN" altLang="en-US" b="1" dirty="0">
                <a:solidFill>
                  <a:srgbClr val="FF0000"/>
                </a:solidFill>
              </a:rPr>
              <a:t>运维工程师路线图</a:t>
            </a:r>
            <a:r>
              <a:rPr lang="zh-CN" altLang="en-US" b="1" dirty="0"/>
              <a:t>又完成了一步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路线图：</a:t>
            </a:r>
            <a:r>
              <a:rPr lang="zh-CN" altLang="en-US" b="1" dirty="0"/>
              <a:t>结合企业实际，只讲会用到的技术，涵盖</a:t>
            </a:r>
            <a:r>
              <a:rPr lang="en-US" altLang="zh-CN" b="1" dirty="0"/>
              <a:t>Windows Server/AD/Exchange/Skype/WSUS/SCOM</a:t>
            </a:r>
            <a:r>
              <a:rPr lang="zh-CN" altLang="en-US" b="1" dirty="0"/>
              <a:t>等内容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7586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课程特点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课程短，每个课程</a:t>
            </a:r>
            <a:r>
              <a:rPr lang="en-US" altLang="zh-CN" b="1" dirty="0"/>
              <a:t>5-15</a:t>
            </a:r>
            <a:r>
              <a:rPr lang="zh-CN" altLang="en-US" b="1" dirty="0"/>
              <a:t>分钟，方便业余时间学习</a:t>
            </a:r>
            <a:endParaRPr lang="en-US" altLang="zh-CN" b="1" dirty="0"/>
          </a:p>
          <a:p>
            <a:r>
              <a:rPr lang="zh-CN" altLang="en-US" dirty="0"/>
              <a:t>内容精，每小节只讲一个知识点，掌握该知识点后，再学习下一知识点</a:t>
            </a:r>
          </a:p>
          <a:p>
            <a:r>
              <a:rPr lang="zh-CN" altLang="en-US" dirty="0"/>
              <a:t>按照章节进行分类，由浅入深，循序渐进式的学习</a:t>
            </a:r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课程示例</a:t>
            </a:r>
            <a:r>
              <a:rPr lang="en-US" altLang="zh-CN" dirty="0"/>
              <a:t>-</a:t>
            </a:r>
            <a:r>
              <a:rPr lang="zh-CN" altLang="en-US" dirty="0"/>
              <a:t>第一章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1" y="1505804"/>
            <a:ext cx="3364377" cy="41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25986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278</TotalTime>
  <Words>214</Words>
  <Application>Microsoft Office PowerPoint</Application>
  <PresentationFormat>自定义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Exchange Server 2016管理系列课程</vt:lpstr>
      <vt:lpstr>PowerPoint 演示文稿</vt:lpstr>
      <vt:lpstr>课程收益</vt:lpstr>
      <vt:lpstr>课程特点</vt:lpstr>
      <vt:lpstr>课程示例-第一章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45</cp:revision>
  <dcterms:created xsi:type="dcterms:W3CDTF">2014-08-01T06:06:31Z</dcterms:created>
  <dcterms:modified xsi:type="dcterms:W3CDTF">2017-04-15T10:27:12Z</dcterms:modified>
</cp:coreProperties>
</file>