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"/>
  </p:notesMasterIdLst>
  <p:sldIdLst>
    <p:sldId id="270" r:id="rId2"/>
    <p:sldId id="271" r:id="rId3"/>
    <p:sldId id="272" r:id="rId4"/>
    <p:sldId id="273" r:id="rId5"/>
    <p:sldId id="274" r:id="rId6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02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t>2016/6/9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/>
              <a:t>单击此处编辑母版标题样式</a:t>
            </a:r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>
                <a:solidFill>
                  <a:srgbClr val="21B6BB"/>
                </a:solidFill>
              </a:rPr>
              <a:t>edu.51cto.com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2" y="5978429"/>
            <a:ext cx="2146142" cy="432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6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51" y="6171097"/>
            <a:ext cx="1944216" cy="3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6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51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19" y="717733"/>
            <a:ext cx="1940322" cy="39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0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王佩丰\Desktop\2015学院logo最新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01" y="305895"/>
            <a:ext cx="1615307" cy="32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  <a:r>
              <a:rPr lang="en-US" altLang="zh-CN" dirty="0"/>
              <a:t>	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et.microsoft.com/ZH-CN/library/aa996349(v=exchg.160).aspx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新特性之邮件流改进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5041329" cy="2952750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传输管道   </a:t>
            </a:r>
            <a:r>
              <a:rPr lang="en-US" altLang="zh-CN" dirty="0"/>
              <a:t>Exchange 2016 </a:t>
            </a:r>
            <a:r>
              <a:rPr lang="zh-CN" altLang="en-US" dirty="0"/>
              <a:t>中的传输管道现在由几种不同的服务构成：前端传输服务、传输服务和邮箱传输服务</a:t>
            </a:r>
            <a:endParaRPr lang="en-US" altLang="zh-CN" dirty="0"/>
          </a:p>
          <a:p>
            <a:pPr marL="990947" indent="0">
              <a:buNone/>
            </a:pPr>
            <a:endParaRPr lang="zh-CN" altLang="en-US" b="1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311" y="1413570"/>
            <a:ext cx="3604597" cy="445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新特性之邮件流改进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4825305" cy="2952750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边缘传输   </a:t>
            </a:r>
            <a:r>
              <a:rPr lang="zh-CN" altLang="en-US" dirty="0"/>
              <a:t>您可以选择在外围网络中安装边缘传输服务器，以减小受攻击面并提供邮件保护和安全</a:t>
            </a:r>
            <a:endParaRPr lang="zh-CN" altLang="en-US" b="1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271" y="1272011"/>
            <a:ext cx="4434652" cy="406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4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新特性之邮件流改进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4825305" cy="2952750"/>
          </a:xfrm>
        </p:spPr>
        <p:txBody>
          <a:bodyPr>
            <a:normAutofit lnSpcReduction="10000"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连接器  </a:t>
            </a:r>
            <a:r>
              <a:rPr lang="zh-CN" altLang="en-US" dirty="0"/>
              <a:t> </a:t>
            </a:r>
            <a:r>
              <a:rPr lang="en-US" altLang="zh-CN" dirty="0" err="1"/>
              <a:t>MaxMessageSize</a:t>
            </a:r>
            <a:r>
              <a:rPr lang="en-US" altLang="zh-CN" dirty="0"/>
              <a:t> </a:t>
            </a:r>
            <a:r>
              <a:rPr lang="zh-CN" altLang="en-US" dirty="0"/>
              <a:t>参数指定的发送连接器或接收连接器的默认最大邮件大小已经从 </a:t>
            </a:r>
            <a:r>
              <a:rPr lang="en-US" altLang="zh-CN" dirty="0"/>
              <a:t>10MB </a:t>
            </a:r>
            <a:r>
              <a:rPr lang="zh-CN" altLang="en-US" dirty="0"/>
              <a:t>增加到了 </a:t>
            </a:r>
            <a:r>
              <a:rPr lang="en-US" altLang="zh-CN" dirty="0"/>
              <a:t>25MB</a:t>
            </a:r>
            <a:endParaRPr lang="zh-CN" altLang="en-US" b="1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295" y="1125538"/>
            <a:ext cx="4101827" cy="500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5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新特性之邮件流改进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4825305" cy="295275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/>
              <a:t>路由 </a:t>
            </a:r>
            <a:r>
              <a:rPr lang="zh-CN" altLang="en-US" dirty="0"/>
              <a:t>  </a:t>
            </a:r>
            <a:r>
              <a:rPr lang="en-US" altLang="zh-CN" dirty="0"/>
              <a:t>Exchange 2016 </a:t>
            </a:r>
            <a:r>
              <a:rPr lang="zh-CN" altLang="en-US" dirty="0"/>
              <a:t>中的邮件路由可识别 </a:t>
            </a:r>
            <a:r>
              <a:rPr lang="en-US" altLang="zh-CN" dirty="0"/>
              <a:t>DAG </a:t>
            </a:r>
            <a:r>
              <a:rPr lang="zh-CN" altLang="en-US" dirty="0"/>
              <a:t>边界以及 </a:t>
            </a:r>
            <a:r>
              <a:rPr lang="en-US" altLang="zh-CN" dirty="0"/>
              <a:t>Active Directory </a:t>
            </a:r>
            <a:r>
              <a:rPr lang="zh-CN" altLang="en-US" dirty="0"/>
              <a:t>站点边界。此外，邮件路由还进行了改进，以便更加直接地为内部收件人将邮件列入队列</a:t>
            </a:r>
            <a:endParaRPr lang="zh-CN" altLang="en-US" b="1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089" y="1774961"/>
            <a:ext cx="5002228" cy="410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5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新特性之邮件流改进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729961" cy="2952750"/>
          </a:xfrm>
        </p:spPr>
        <p:txBody>
          <a:bodyPr>
            <a:normAutofit/>
          </a:bodyPr>
          <a:lstStyle/>
          <a:p>
            <a:r>
              <a:rPr lang="en-US" altLang="zh-CN" b="1" dirty="0"/>
              <a:t>Mail flow and the transport pipeline  </a:t>
            </a:r>
            <a:r>
              <a:rPr lang="en-US" altLang="zh-CN" b="1" dirty="0">
                <a:hlinkClick r:id="rId2"/>
              </a:rPr>
              <a:t>https://technet.microsoft.com/ZH-CN/library/aa996349(v=exchg.160).aspx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242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530</TotalTime>
  <Words>145</Words>
  <Application>Microsoft Office PowerPoint</Application>
  <PresentationFormat>自定义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 Unicode MS</vt:lpstr>
      <vt:lpstr>宋体</vt:lpstr>
      <vt:lpstr>微软雅黑</vt:lpstr>
      <vt:lpstr>Arial</vt:lpstr>
      <vt:lpstr>Calibri</vt:lpstr>
      <vt:lpstr>Wingdings</vt:lpstr>
      <vt:lpstr>模板文件</vt:lpstr>
      <vt:lpstr> 新特性之邮件流改进 </vt:lpstr>
      <vt:lpstr>新特性之邮件流改进</vt:lpstr>
      <vt:lpstr>新特性之邮件流改进</vt:lpstr>
      <vt:lpstr>新特性之邮件流改进</vt:lpstr>
      <vt:lpstr>新特性之邮件流改进</vt:lpstr>
    </vt:vector>
  </TitlesOfParts>
  <Company>苏州派森咨询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王佩丰</dc:creator>
  <cp:lastModifiedBy>zeng曾垂鑫</cp:lastModifiedBy>
  <cp:revision>59</cp:revision>
  <dcterms:created xsi:type="dcterms:W3CDTF">2014-08-01T06:06:31Z</dcterms:created>
  <dcterms:modified xsi:type="dcterms:W3CDTF">2016-06-09T11:11:14Z</dcterms:modified>
</cp:coreProperties>
</file>