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0" r:id="rId2"/>
    <p:sldId id="271" r:id="rId3"/>
    <p:sldId id="272" r:id="rId4"/>
    <p:sldId id="273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9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Exchange Server</a:t>
            </a:r>
            <a:r>
              <a:rPr lang="zh-CN" altLang="en-US" dirty="0"/>
              <a:t>部署助理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6" y="2207031"/>
            <a:ext cx="9182050" cy="33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部署助理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29" y="2204020"/>
            <a:ext cx="8442669" cy="34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部署助理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1" y="2204020"/>
            <a:ext cx="9162749" cy="36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Exchange Server</a:t>
            </a:r>
            <a:r>
              <a:rPr lang="zh-CN" altLang="en-US" dirty="0"/>
              <a:t>部署助理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演示如何使用部署助理规划</a:t>
            </a:r>
            <a:r>
              <a:rPr lang="en-US" altLang="zh-CN" dirty="0"/>
              <a:t>exchange 2016</a:t>
            </a:r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3802859874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519</TotalTime>
  <Words>22</Words>
  <Application>Microsoft Office PowerPoint</Application>
  <PresentationFormat>自定义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 Exchange Server部署助理 </vt:lpstr>
      <vt:lpstr>Exchange Server部署助理</vt:lpstr>
      <vt:lpstr>Exchange Server部署助理</vt:lpstr>
      <vt:lpstr>Exchange Server部署助理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zeng曾垂鑫</cp:lastModifiedBy>
  <cp:revision>60</cp:revision>
  <dcterms:created xsi:type="dcterms:W3CDTF">2014-08-01T06:06:31Z</dcterms:created>
  <dcterms:modified xsi:type="dcterms:W3CDTF">2016-06-06T07:30:08Z</dcterms:modified>
</cp:coreProperties>
</file>