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70" r:id="rId2"/>
    <p:sldId id="271" r:id="rId3"/>
    <p:sldId id="272" r:id="rId4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6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</a:t>
            </a:r>
            <a:r>
              <a:rPr lang="zh-CN" altLang="en-US" dirty="0" smtClean="0"/>
              <a:t>流示意图</a:t>
            </a:r>
            <a:endParaRPr lang="zh-CN" altLang="en-US" dirty="0"/>
          </a:p>
        </p:txBody>
      </p:sp>
      <p:pic>
        <p:nvPicPr>
          <p:cNvPr id="7" name="Picture 2" descr="D:\youdaonote\zengchuixin@126.com\02a1069ca6054380ac8f4a3d7eedebb3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43" y="-126981"/>
            <a:ext cx="5819324" cy="69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服务器通信体系结构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163" y="2378075"/>
            <a:ext cx="4799868" cy="295275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Exchange 2016 </a:t>
            </a:r>
            <a:r>
              <a:rPr lang="zh-CN" altLang="en-US" dirty="0"/>
              <a:t>服务器与过去和将来的 </a:t>
            </a:r>
            <a:r>
              <a:rPr lang="en-US" altLang="zh-CN" dirty="0"/>
              <a:t>Exchange </a:t>
            </a:r>
            <a:r>
              <a:rPr lang="zh-CN" altLang="en-US" dirty="0"/>
              <a:t>版本之间的通信发生在协议层。</a:t>
            </a:r>
            <a:r>
              <a:rPr lang="zh-CN" altLang="en-US" b="1" dirty="0">
                <a:solidFill>
                  <a:srgbClr val="FF0000"/>
                </a:solidFill>
              </a:rPr>
              <a:t>不允许跨层通信</a:t>
            </a:r>
            <a:r>
              <a:rPr lang="zh-CN" altLang="en-US" dirty="0"/>
              <a:t>。我们将这种通信体系结构概括为“每个服务器都是一座‘岛屿’”。这种体系结构具有以下</a:t>
            </a:r>
            <a:r>
              <a:rPr lang="zh-CN" altLang="en-US" b="1" dirty="0">
                <a:solidFill>
                  <a:srgbClr val="FF0000"/>
                </a:solidFill>
              </a:rPr>
              <a:t>优势</a:t>
            </a:r>
            <a:r>
              <a:rPr lang="zh-CN" altLang="en-US" dirty="0"/>
              <a:t>：</a:t>
            </a:r>
          </a:p>
          <a:p>
            <a:pPr marL="990947" indent="0">
              <a:buNone/>
            </a:pPr>
            <a:r>
              <a:rPr lang="zh-CN" altLang="en-US" dirty="0"/>
              <a:t>减少服务器间通信。</a:t>
            </a:r>
          </a:p>
          <a:p>
            <a:pPr marL="990947" indent="0">
              <a:buNone/>
            </a:pPr>
            <a:r>
              <a:rPr lang="zh-CN" altLang="en-US" dirty="0"/>
              <a:t>提供版本感知通信。</a:t>
            </a:r>
          </a:p>
          <a:p>
            <a:pPr marL="990947" indent="0">
              <a:buNone/>
            </a:pPr>
            <a:r>
              <a:rPr lang="zh-CN" altLang="en-US" dirty="0"/>
              <a:t>隔离故障。</a:t>
            </a:r>
          </a:p>
          <a:p>
            <a:pPr marL="990947" indent="0">
              <a:buNone/>
            </a:pPr>
            <a:r>
              <a:rPr lang="zh-CN" altLang="en-US" dirty="0"/>
              <a:t>在每个服务器内集成设计。</a:t>
            </a:r>
          </a:p>
        </p:txBody>
      </p:sp>
      <p:pic>
        <p:nvPicPr>
          <p:cNvPr id="2050" name="Picture 2" descr="D:\youdaonote\zengchuixin@126.com\31138b537b7c4307b6369dee4bd95bc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87" y="765498"/>
            <a:ext cx="666750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youdaonote\zengchuixin@126.com\ef2f212b8a9e4d8eb87e748f5560366b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79" y="105957"/>
            <a:ext cx="66294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6930" y="1485578"/>
            <a:ext cx="4278150" cy="7184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客户端访问协议体系结构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6930" y="2493690"/>
            <a:ext cx="42781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Exchange 2016 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邮箱服务器上的客户端访问服务负责接受所有形式的客户端连接。客户端访问（前端）服务将这些连接代理到目标邮箱服务器（保留用户邮箱的主动副本的本地服务器或远程邮箱服务器）上的后端服务。</a:t>
            </a:r>
            <a:r>
              <a:rPr lang="zh-CN" altLang="en-US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客户端不直接连接到后端服务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。这种通信体系结构如下图所示。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302</TotalTime>
  <Words>143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Microsoft YaHei UI</vt:lpstr>
      <vt:lpstr>宋体</vt:lpstr>
      <vt:lpstr>微软雅黑</vt:lpstr>
      <vt:lpstr>Arial</vt:lpstr>
      <vt:lpstr>Calibri</vt:lpstr>
      <vt:lpstr>Wingdings</vt:lpstr>
      <vt:lpstr>模板文件</vt:lpstr>
      <vt:lpstr>邮件流示意图</vt:lpstr>
      <vt:lpstr>服务器通信体系结构</vt:lpstr>
      <vt:lpstr>客户端访问协议体系结构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48</cp:revision>
  <dcterms:created xsi:type="dcterms:W3CDTF">2014-08-01T06:06:31Z</dcterms:created>
  <dcterms:modified xsi:type="dcterms:W3CDTF">2016-06-10T10:03:05Z</dcterms:modified>
</cp:coreProperties>
</file>