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70" r:id="rId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产品定义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提供电子邮件、日程安排和工具的邮件平台</a:t>
            </a:r>
            <a:endParaRPr lang="en-US" altLang="zh-CN" dirty="0"/>
          </a:p>
          <a:p>
            <a:r>
              <a:rPr lang="zh-CN" altLang="en-US" dirty="0"/>
              <a:t>无论您在工作场所还是在移动设备上，都可轻松创建和管理您的所有通信（</a:t>
            </a:r>
            <a:r>
              <a:rPr lang="en-US" altLang="zh-CN" dirty="0"/>
              <a:t>Outlook/OWA/ActiveSync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异步通信（电子邮件）</a:t>
            </a:r>
            <a:endParaRPr lang="en-US" altLang="zh-CN" dirty="0"/>
          </a:p>
          <a:p>
            <a:r>
              <a:rPr lang="zh-CN" altLang="en-US" dirty="0"/>
              <a:t>同步通信（</a:t>
            </a:r>
            <a:r>
              <a:rPr lang="en-US" altLang="zh-CN" dirty="0"/>
              <a:t>Lync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Lync</a:t>
            </a:r>
            <a:r>
              <a:rPr lang="zh-CN" altLang="en-US" dirty="0"/>
              <a:t>与</a:t>
            </a:r>
            <a:r>
              <a:rPr lang="en-US" altLang="zh-CN" dirty="0"/>
              <a:t>Exchange</a:t>
            </a:r>
            <a:r>
              <a:rPr lang="zh-CN" altLang="en-US" dirty="0"/>
              <a:t>协作（通话历史记录、语音邮件）</a:t>
            </a: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214</TotalTime>
  <Words>57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Exchange Server产品定义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38</cp:revision>
  <dcterms:created xsi:type="dcterms:W3CDTF">2014-08-01T06:06:31Z</dcterms:created>
  <dcterms:modified xsi:type="dcterms:W3CDTF">2016-06-02T03:55:42Z</dcterms:modified>
</cp:coreProperties>
</file>