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0" r:id="rId2"/>
    <p:sldId id="271" r:id="rId3"/>
    <p:sldId id="272" r:id="rId4"/>
    <p:sldId id="273" r:id="rId5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2" y="96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Exchange server 2003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003818" y="2349674"/>
            <a:ext cx="10153650" cy="2952750"/>
          </a:xfrm>
        </p:spPr>
        <p:txBody>
          <a:bodyPr>
            <a:normAutofit/>
          </a:bodyPr>
          <a:lstStyle/>
          <a:p>
            <a:r>
              <a:rPr lang="zh-CN" altLang="en-US" dirty="0"/>
              <a:t>架构体系</a:t>
            </a:r>
            <a:endParaRPr lang="en-US" altLang="zh-CN" dirty="0"/>
          </a:p>
          <a:p>
            <a:r>
              <a:rPr lang="zh-CN" altLang="en-US" dirty="0"/>
              <a:t>前后端架构</a:t>
            </a:r>
            <a:endParaRPr lang="en-US" altLang="zh-CN" dirty="0"/>
          </a:p>
          <a:p>
            <a:r>
              <a:rPr lang="en-US" altLang="zh-CN" dirty="0"/>
              <a:t>AG</a:t>
            </a:r>
            <a:r>
              <a:rPr lang="zh-CN" altLang="en-US" dirty="0"/>
              <a:t>和</a:t>
            </a:r>
            <a:r>
              <a:rPr lang="en-US" altLang="zh-CN" dirty="0"/>
              <a:t>RG</a:t>
            </a:r>
            <a:r>
              <a:rPr lang="zh-CN" altLang="en-US" dirty="0"/>
              <a:t>概念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C:\Users\zengchuixin\AppData\Local\YNote\data\zengchuixin@126.com\9fb49332bd97405187b4e99123c18a21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03" y="2133650"/>
            <a:ext cx="5897897" cy="372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80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Exchange server 2010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163" y="2378075"/>
            <a:ext cx="5663964" cy="295275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exchange 2010</a:t>
            </a:r>
            <a:r>
              <a:rPr lang="zh-CN" altLang="en-US" dirty="0"/>
              <a:t>对磁盘</a:t>
            </a:r>
            <a:r>
              <a:rPr lang="en-US" altLang="zh-CN" dirty="0"/>
              <a:t>I/O</a:t>
            </a:r>
            <a:r>
              <a:rPr lang="zh-CN" altLang="en-US" dirty="0"/>
              <a:t>的需求，相比</a:t>
            </a:r>
            <a:r>
              <a:rPr lang="en-US" altLang="zh-CN" dirty="0"/>
              <a:t>2007</a:t>
            </a:r>
            <a:r>
              <a:rPr lang="zh-CN" altLang="en-US" dirty="0"/>
              <a:t>降低了</a:t>
            </a:r>
            <a:r>
              <a:rPr lang="en-US" altLang="zh-CN" dirty="0"/>
              <a:t>70%</a:t>
            </a:r>
            <a:r>
              <a:rPr lang="zh-CN" altLang="en-US" dirty="0"/>
              <a:t>，相比</a:t>
            </a:r>
            <a:r>
              <a:rPr lang="en-US" altLang="zh-CN" dirty="0"/>
              <a:t>2003</a:t>
            </a:r>
            <a:r>
              <a:rPr lang="zh-CN" altLang="en-US" dirty="0"/>
              <a:t>降低了</a:t>
            </a:r>
            <a:r>
              <a:rPr lang="en-US" altLang="zh-CN" dirty="0"/>
              <a:t>90%</a:t>
            </a:r>
            <a:r>
              <a:rPr lang="zh-CN" altLang="en-US" dirty="0"/>
              <a:t>，所以可以使用很便宜的串口磁盘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Exchange 2007 </a:t>
            </a:r>
            <a:r>
              <a:rPr lang="zh-CN" altLang="en-US" dirty="0"/>
              <a:t>开发过程中，一个重要约束是 </a:t>
            </a:r>
            <a:r>
              <a:rPr lang="en-US" altLang="zh-CN" dirty="0"/>
              <a:t>CPU </a:t>
            </a:r>
            <a:r>
              <a:rPr lang="zh-CN" altLang="en-US" dirty="0"/>
              <a:t>性能。为了缓解该约束，</a:t>
            </a:r>
            <a:r>
              <a:rPr lang="en-US" altLang="zh-CN" dirty="0"/>
              <a:t>Exchange 2007 </a:t>
            </a:r>
            <a:r>
              <a:rPr lang="zh-CN" altLang="en-US" dirty="0"/>
              <a:t>划分为不同的服务器角色，从而可以通过服务器分离来进行扩展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342" y="2406650"/>
            <a:ext cx="45910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4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Exchange server 2013</a:t>
            </a:r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191" y="2204020"/>
            <a:ext cx="5602244" cy="2952750"/>
          </a:xfrm>
        </p:spPr>
      </p:pic>
      <p:sp>
        <p:nvSpPr>
          <p:cNvPr id="7" name="内容占位符 4"/>
          <p:cNvSpPr txBox="1">
            <a:spLocks/>
          </p:cNvSpPr>
          <p:nvPr/>
        </p:nvSpPr>
        <p:spPr>
          <a:xfrm>
            <a:off x="985838" y="2349500"/>
            <a:ext cx="4753297" cy="295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600760" indent="-609813" algn="l" defTabSz="1219627" rtl="0" eaLnBrk="1" latinLnBrk="0" hangingPunct="1">
              <a:spcBef>
                <a:spcPct val="20000"/>
              </a:spcBef>
              <a:buClr>
                <a:srgbClr val="21B6BB"/>
              </a:buClr>
              <a:buFont typeface="Wingdings" panose="05000000000000000000" pitchFamily="2" charset="2"/>
              <a:buChar char="l"/>
              <a:defRPr sz="2800" kern="12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990947" indent="-381133" algn="l" defTabSz="121962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zh-CN" alt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524533" indent="-304907" algn="l" defTabSz="1219627" rtl="0" eaLnBrk="1" latinLnBrk="0" hangingPunct="1">
              <a:spcBef>
                <a:spcPct val="20000"/>
              </a:spcBef>
              <a:buClr>
                <a:srgbClr val="21B6BB"/>
              </a:buClr>
              <a:buFont typeface="Arial" pitchFamily="34" charset="0"/>
              <a:buChar char="•"/>
              <a:defRPr sz="2400" b="0" kern="1200">
                <a:solidFill>
                  <a:srgbClr val="5A5A5A"/>
                </a:solidFill>
                <a:latin typeface="+mn-ea"/>
                <a:ea typeface="+mn-ea"/>
                <a:cs typeface="+mn-cs"/>
              </a:defRPr>
            </a:lvl3pPr>
            <a:lvl4pPr marL="2134347" indent="-304907" algn="l" defTabSz="1219627" rtl="0" eaLnBrk="1" latinLnBrk="0" hangingPunct="1">
              <a:spcBef>
                <a:spcPct val="20000"/>
              </a:spcBef>
              <a:buClr>
                <a:srgbClr val="21B6BB"/>
              </a:buClr>
              <a:buFont typeface="Arial" pitchFamily="34" charset="0"/>
              <a:buChar char="•"/>
              <a:defRPr sz="2400" b="0" kern="1200">
                <a:solidFill>
                  <a:srgbClr val="5A5A5A"/>
                </a:solidFill>
                <a:latin typeface="+mn-ea"/>
                <a:ea typeface="+mn-ea"/>
                <a:cs typeface="+mn-cs"/>
              </a:defRPr>
            </a:lvl4pPr>
            <a:lvl5pPr marL="2744160" indent="-304907" algn="l" defTabSz="1219627" rtl="0" eaLnBrk="1" latinLnBrk="0" hangingPunct="1">
              <a:spcBef>
                <a:spcPct val="20000"/>
              </a:spcBef>
              <a:buClr>
                <a:srgbClr val="21B6BB"/>
              </a:buClr>
              <a:buFont typeface="Arial" pitchFamily="34" charset="0"/>
              <a:buChar char="•"/>
              <a:defRPr sz="2400" b="0" kern="1200">
                <a:solidFill>
                  <a:srgbClr val="5A5A5A"/>
                </a:solidFill>
                <a:latin typeface="+mn-ea"/>
                <a:ea typeface="+mn-ea"/>
                <a:cs typeface="+mn-cs"/>
              </a:defRPr>
            </a:lvl5pPr>
            <a:lvl6pPr marL="3353973" indent="-304907" algn="l" defTabSz="1219627" rtl="0" eaLnBrk="1" latinLnBrk="0" hangingPunct="1">
              <a:spcBef>
                <a:spcPct val="20000"/>
              </a:spcBef>
              <a:buClr>
                <a:srgbClr val="21B6BB"/>
              </a:buClr>
              <a:buFont typeface="Arial" pitchFamily="34" charset="0"/>
              <a:buChar char="•"/>
              <a:defRPr sz="2400" b="0" kern="1200">
                <a:solidFill>
                  <a:srgbClr val="5A5A5A"/>
                </a:solidFill>
                <a:latin typeface="+mn-ea"/>
                <a:ea typeface="+mn-ea"/>
                <a:cs typeface="+mn-cs"/>
              </a:defRPr>
            </a:lvl6pPr>
            <a:lvl7pPr marL="3963787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600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414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CPU</a:t>
            </a:r>
            <a:r>
              <a:rPr lang="zh-CN" altLang="en-US" dirty="0"/>
              <a:t>不再是瓶颈</a:t>
            </a:r>
            <a:endParaRPr lang="en-US" altLang="zh-CN" dirty="0"/>
          </a:p>
          <a:p>
            <a:r>
              <a:rPr lang="zh-CN" altLang="en-US" dirty="0"/>
              <a:t>会话无关性</a:t>
            </a:r>
            <a:endParaRPr lang="en-US" altLang="zh-CN" dirty="0"/>
          </a:p>
          <a:p>
            <a:r>
              <a:rPr lang="en-US" altLang="zh-CN" dirty="0"/>
              <a:t>RPC over HTTP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2898" y="4437906"/>
            <a:ext cx="60991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Exchange 2013 </a:t>
            </a:r>
            <a:r>
              <a:rPr lang="zh-CN" altLang="en-US" dirty="0"/>
              <a:t>中的新增功能</a:t>
            </a:r>
            <a:r>
              <a:rPr lang="en-US" altLang="zh-CN" dirty="0"/>
              <a:t>: Exchange 2013 Help  https://technet.microsoft.com/zh-cn/library/jj150540(v=exchg.150).aspx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88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Exchange Server 2016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5041329" cy="2952750"/>
          </a:xfrm>
        </p:spPr>
        <p:txBody>
          <a:bodyPr>
            <a:normAutofit/>
          </a:bodyPr>
          <a:lstStyle/>
          <a:p>
            <a:pPr marL="990947" indent="0">
              <a:buNone/>
            </a:pPr>
            <a:r>
              <a:rPr lang="zh-CN" altLang="en-US" dirty="0"/>
              <a:t>默认</a:t>
            </a:r>
            <a:r>
              <a:rPr lang="en-US" altLang="zh-CN" dirty="0"/>
              <a:t>MAPI over HTTP</a:t>
            </a:r>
          </a:p>
          <a:p>
            <a:pPr marL="990947" indent="0">
              <a:buNone/>
            </a:pPr>
            <a:r>
              <a:rPr lang="en-US" altLang="zh-CN" dirty="0"/>
              <a:t>Web</a:t>
            </a:r>
            <a:r>
              <a:rPr lang="zh-CN" altLang="en-US" dirty="0"/>
              <a:t>上的</a:t>
            </a:r>
            <a:r>
              <a:rPr lang="en-US" altLang="zh-CN" dirty="0"/>
              <a:t>outlook</a:t>
            </a:r>
          </a:p>
          <a:p>
            <a:pPr marL="990947" indent="0">
              <a:buNone/>
            </a:pPr>
            <a:r>
              <a:rPr lang="en-US" altLang="zh-CN" dirty="0"/>
              <a:t>Exchange 2016 </a:t>
            </a:r>
            <a:r>
              <a:rPr lang="zh-CN" altLang="en-US" dirty="0"/>
              <a:t>中的邮件路由可识别 </a:t>
            </a:r>
            <a:r>
              <a:rPr lang="en-US" altLang="zh-CN" dirty="0"/>
              <a:t>DAG </a:t>
            </a:r>
            <a:r>
              <a:rPr lang="zh-CN" altLang="en-US" dirty="0"/>
              <a:t>边界以及 </a:t>
            </a:r>
            <a:r>
              <a:rPr lang="en-US" altLang="zh-CN" dirty="0"/>
              <a:t>Active Directory </a:t>
            </a:r>
            <a:r>
              <a:rPr lang="zh-CN" altLang="en-US" dirty="0"/>
              <a:t>站点边界</a:t>
            </a:r>
            <a:endParaRPr lang="en-US" altLang="zh-CN" dirty="0"/>
          </a:p>
        </p:txBody>
      </p:sp>
      <p:pic>
        <p:nvPicPr>
          <p:cNvPr id="1026" name="Picture 2" descr="C:\Users\zengchuixin\AppData\Local\YNote\data\zengchuixin@126.com\c66d0c8742ce47bebeffa1fdf1922366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239" y="1053530"/>
            <a:ext cx="4940418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08663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297</TotalTime>
  <Words>132</Words>
  <Application>Microsoft Office PowerPoint</Application>
  <PresentationFormat>自定义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 Exchange server 2003 </vt:lpstr>
      <vt:lpstr>Exchange server 2010</vt:lpstr>
      <vt:lpstr>Exchange server 2013</vt:lpstr>
      <vt:lpstr>Exchange Server 2016</vt:lpstr>
    </vt:vector>
  </TitlesOfParts>
  <Company>苏州派森咨询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47</cp:revision>
  <dcterms:created xsi:type="dcterms:W3CDTF">2014-08-01T06:06:31Z</dcterms:created>
  <dcterms:modified xsi:type="dcterms:W3CDTF">2016-06-02T07:58:14Z</dcterms:modified>
</cp:coreProperties>
</file>