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"/>
  </p:notesMasterIdLst>
  <p:sldIdLst>
    <p:sldId id="270" r:id="rId2"/>
    <p:sldId id="271" r:id="rId3"/>
  </p:sldIdLst>
  <p:sldSz cx="12198350" cy="6859588"/>
  <p:notesSz cx="6858000" cy="9144000"/>
  <p:defaultTextStyle>
    <a:defPPr>
      <a:defRPr lang="zh-CN"/>
    </a:defPPr>
    <a:lvl1pPr marL="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81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62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4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25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06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8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694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50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B6BB"/>
    <a:srgbClr val="5A5A5A"/>
    <a:srgbClr val="BF1920"/>
    <a:srgbClr val="2E2E2E"/>
    <a:srgbClr val="11BBD5"/>
    <a:srgbClr val="005499"/>
    <a:srgbClr val="EF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2" y="96"/>
      </p:cViewPr>
      <p:guideLst>
        <p:guide orient="horz" pos="2161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6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A6CEA-800A-48F1-B66A-3DBC2417E7DC}" type="datetimeFigureOut">
              <a:rPr lang="zh-CN" altLang="en-US" smtClean="0"/>
              <a:t>2016/6/2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2CE1E-2A1D-4F31-8CCA-EC5B32960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043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1939"/>
            <a:ext cx="12198350" cy="6859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494" y="4294090"/>
            <a:ext cx="12195175" cy="136846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770582" y="4501252"/>
            <a:ext cx="10657185" cy="954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zh-CN" altLang="en-US" sz="5400" dirty="0">
                <a:solidFill>
                  <a:schemeClr val="bg1"/>
                </a:solidFill>
                <a:effectLst>
                  <a:reflection blurRad="6350" stA="28000" endPos="25000" dist="60007" dir="5400000" sy="-100000" algn="bl" rotWithShape="0"/>
                </a:effectLst>
                <a:cs typeface="+mn-cs"/>
              </a:defRPr>
            </a:lvl1pPr>
          </a:lstStyle>
          <a:p>
            <a:pPr marL="0" lvl="0" algn="ctr"/>
            <a:r>
              <a:rPr lang="zh-CN" altLang="en-US" dirty="0"/>
              <a:t>单击此处编辑母版标题样式</a:t>
            </a:r>
          </a:p>
        </p:txBody>
      </p:sp>
      <p:pic>
        <p:nvPicPr>
          <p:cNvPr id="1028" name="Picture 4" descr="C:\Users\王佩丰\Desktop\未标题-2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8"/>
          <a:stretch/>
        </p:blipFill>
        <p:spPr bwMode="auto">
          <a:xfrm>
            <a:off x="5494" y="-1"/>
            <a:ext cx="12220552" cy="429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5440">
            <a:off x="533959" y="939043"/>
            <a:ext cx="3985731" cy="93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 userDrawn="1"/>
        </p:nvSpPr>
        <p:spPr>
          <a:xfrm>
            <a:off x="7121252" y="6093397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lvl="0"/>
            <a:r>
              <a:rPr lang="en-US" altLang="zh-CN" dirty="0">
                <a:solidFill>
                  <a:srgbClr val="21B6BB"/>
                </a:solidFill>
              </a:rPr>
              <a:t>edu.51cto.com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82" y="5978429"/>
            <a:ext cx="2146142" cy="4324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451103" y="2142393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023037" y="2145031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kern="1200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</a:t>
            </a:r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5428045" y="2925738"/>
            <a:ext cx="448755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 typeface="Wingdings" panose="05000000000000000000" pitchFamily="2" charset="2"/>
              <a:buNone/>
              <a:defRPr lang="zh-CN" altLang="en-US" sz="2400" dirty="0" smtClean="0">
                <a:solidFill>
                  <a:srgbClr val="5A5A5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/>
              <a:t>单击此处编辑母版文本样式</a:t>
            </a:r>
          </a:p>
        </p:txBody>
      </p:sp>
      <p:pic>
        <p:nvPicPr>
          <p:cNvPr id="11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362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3572" y="-14924"/>
            <a:ext cx="4158531" cy="6874512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79549" y="1443397"/>
            <a:ext cx="259228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+mn-ea"/>
                <a:ea typeface="+mn-ea"/>
              </a:rPr>
              <a:t>课程目录</a:t>
            </a:r>
            <a:endParaRPr lang="en-US" altLang="zh-CN" sz="4400" b="1" dirty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300" b="0" dirty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Course Contents</a:t>
            </a:r>
            <a:endParaRPr lang="zh-CN" altLang="en-US" sz="23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4514999" y="1701602"/>
            <a:ext cx="6408538" cy="4153216"/>
          </a:xfrm>
        </p:spPr>
        <p:txBody>
          <a:bodyPr/>
          <a:lstStyle>
            <a:lvl1pPr marL="514350" indent="-514350">
              <a:spcBef>
                <a:spcPts val="0"/>
              </a:spcBef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551" y="6171097"/>
            <a:ext cx="1944216" cy="39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6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7551" y="2971829"/>
            <a:ext cx="12198350" cy="4572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30623" y="1796401"/>
            <a:ext cx="2441749" cy="2442314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866928" y="2061327"/>
            <a:ext cx="8331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/>
              <a:t>单击此处编辑母版文本样式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659017" y="3213722"/>
            <a:ext cx="626469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457360" indent="-457360">
              <a:buFont typeface="Wingdings" panose="05000000000000000000" pitchFamily="2" charset="2"/>
              <a:buChar char="l"/>
              <a:defRPr lang="zh-CN" altLang="en-US" sz="28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/>
              <a:t>单击此处编辑母版文本样式</a:t>
            </a:r>
          </a:p>
        </p:txBody>
      </p:sp>
      <p:pic>
        <p:nvPicPr>
          <p:cNvPr id="9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515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929" y="1485578"/>
            <a:ext cx="10200539" cy="7184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1B6BB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985838" y="2349500"/>
            <a:ext cx="10153650" cy="2952750"/>
          </a:xfrm>
          <a:prstGeom prst="rect">
            <a:avLst/>
          </a:prstGeom>
        </p:spPr>
        <p:txBody>
          <a:bodyPr/>
          <a:lstStyle>
            <a:lvl1pPr marL="1600760" indent="-609813">
              <a:buClr>
                <a:srgbClr val="21B6BB"/>
              </a:buClr>
              <a:buFont typeface="Wingdings" panose="05000000000000000000" pitchFamily="2" charset="2"/>
              <a:buChar char="l"/>
              <a:defRPr sz="2800">
                <a:solidFill>
                  <a:srgbClr val="5A5A5A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8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331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494" y="3285778"/>
            <a:ext cx="12195175" cy="3573810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019054" y="1703243"/>
            <a:ext cx="71792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solidFill>
                  <a:srgbClr val="21B6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 You !</a:t>
            </a:r>
            <a:endParaRPr lang="zh-CN" altLang="en-US" sz="8800" b="1" dirty="0">
              <a:solidFill>
                <a:srgbClr val="21B6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0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191" y="3583168"/>
            <a:ext cx="3960440" cy="92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 userDrawn="1"/>
        </p:nvSpPr>
        <p:spPr>
          <a:xfrm>
            <a:off x="5494" y="3217259"/>
            <a:ext cx="12201922" cy="72008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 userDrawn="1"/>
        </p:nvSpPr>
        <p:spPr>
          <a:xfrm>
            <a:off x="1274639" y="1864970"/>
            <a:ext cx="2520280" cy="2520863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848641" y="4494629"/>
            <a:ext cx="4389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519" y="717733"/>
            <a:ext cx="1940322" cy="39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00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AFAFA"/>
            </a:gs>
            <a:gs pos="50000">
              <a:srgbClr val="FBFBFB"/>
            </a:gs>
            <a:gs pos="100000">
              <a:srgbClr val="FCFCF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王佩丰\Desktop\2015学院logo最新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01" y="305895"/>
            <a:ext cx="1615307" cy="32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/>
          <p:cNvSpPr/>
          <p:nvPr userDrawn="1"/>
        </p:nvSpPr>
        <p:spPr>
          <a:xfrm>
            <a:off x="1" y="6084708"/>
            <a:ext cx="12201922" cy="77487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7029121" y="6247693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  <p:sp>
        <p:nvSpPr>
          <p:cNvPr id="17" name="标题占位符 1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91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9150" cy="4061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  <a:r>
              <a:rPr lang="en-US" altLang="zh-CN" dirty="0"/>
              <a:t>	</a:t>
            </a:r>
            <a:endParaRPr lang="zh-CN" altLang="en-US" dirty="0"/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8" r:id="rId2"/>
    <p:sldLayoutId id="2147483670" r:id="rId3"/>
    <p:sldLayoutId id="2147483664" r:id="rId4"/>
    <p:sldLayoutId id="2147483663" r:id="rId5"/>
    <p:sldLayoutId id="2147483667" r:id="rId6"/>
  </p:sldLayoutIdLst>
  <p:txStyles>
    <p:titleStyle>
      <a:lvl1pPr algn="l" defTabSz="1219627" rtl="0" eaLnBrk="1" latinLnBrk="0" hangingPunct="1">
        <a:spcBef>
          <a:spcPct val="0"/>
        </a:spcBef>
        <a:buNone/>
        <a:defRPr sz="3700" b="1" kern="1200">
          <a:solidFill>
            <a:srgbClr val="21B6BB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600760" indent="-609813" algn="l" defTabSz="1219627" rtl="0" eaLnBrk="1" latinLnBrk="0" hangingPunct="1">
        <a:spcBef>
          <a:spcPct val="20000"/>
        </a:spcBef>
        <a:buClr>
          <a:srgbClr val="21B6BB"/>
        </a:buClr>
        <a:buFont typeface="Wingdings" panose="05000000000000000000" pitchFamily="2" charset="2"/>
        <a:buChar char="l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990947" indent="-381133" algn="l" defTabSz="1219627" rtl="0" eaLnBrk="1" latinLnBrk="0" hangingPunct="1">
        <a:spcBef>
          <a:spcPct val="20000"/>
        </a:spcBef>
        <a:buFont typeface="Arial" pitchFamily="34" charset="0"/>
        <a:buChar char="–"/>
        <a:defRPr lang="zh-CN" altLang="en-US" sz="2400" kern="1200" dirty="0" smtClean="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52453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3pPr>
      <a:lvl4pPr marL="2134347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4pPr>
      <a:lvl5pPr marL="2744160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5pPr>
      <a:lvl6pPr marL="335397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6pPr>
      <a:lvl7pPr marL="3963787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600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414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81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62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4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25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06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8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694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50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zh-CN" altLang="en-US" dirty="0"/>
              <a:t>准备知识之活动目录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1003818" y="2349674"/>
            <a:ext cx="10153650" cy="2952750"/>
          </a:xfrm>
        </p:spPr>
        <p:txBody>
          <a:bodyPr>
            <a:normAutofit/>
          </a:bodyPr>
          <a:lstStyle/>
          <a:p>
            <a:r>
              <a:rPr lang="zh-CN" altLang="en-US" dirty="0"/>
              <a:t>身份认证</a:t>
            </a:r>
            <a:endParaRPr lang="en-US" altLang="zh-CN" dirty="0"/>
          </a:p>
          <a:p>
            <a:r>
              <a:rPr lang="en-US" altLang="zh-CN" dirty="0"/>
              <a:t>LDAP</a:t>
            </a:r>
            <a:r>
              <a:rPr lang="zh-CN" altLang="en-US" dirty="0"/>
              <a:t>数据同步</a:t>
            </a:r>
            <a:endParaRPr lang="en-US" altLang="zh-CN" dirty="0"/>
          </a:p>
          <a:p>
            <a:r>
              <a:rPr lang="zh-CN" altLang="en-US" dirty="0"/>
              <a:t>资源定位</a:t>
            </a:r>
            <a:endParaRPr lang="en-US" altLang="zh-CN" dirty="0"/>
          </a:p>
          <a:p>
            <a:r>
              <a:rPr lang="zh-CN" altLang="en-US" dirty="0"/>
              <a:t>查询</a:t>
            </a:r>
            <a:endParaRPr lang="en-US" altLang="zh-CN" dirty="0"/>
          </a:p>
          <a:p>
            <a:r>
              <a:rPr lang="zh-CN" altLang="en-US" dirty="0"/>
              <a:t>策略管理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954183" y="4941962"/>
            <a:ext cx="102032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66FF"/>
                </a:solidFill>
              </a:rPr>
              <a:t>Windows Server 2012</a:t>
            </a:r>
            <a:r>
              <a:rPr lang="zh-CN" altLang="en-US" sz="1800" dirty="0">
                <a:solidFill>
                  <a:srgbClr val="0066FF"/>
                </a:solidFill>
              </a:rPr>
              <a:t>体验之部署第一台域控制器 </a:t>
            </a:r>
            <a:r>
              <a:rPr lang="en-US" altLang="zh-CN" sz="1800" dirty="0">
                <a:solidFill>
                  <a:srgbClr val="0066FF"/>
                </a:solidFill>
              </a:rPr>
              <a:t>- </a:t>
            </a:r>
            <a:r>
              <a:rPr lang="zh-CN" altLang="en-US" sz="1800" dirty="0">
                <a:solidFill>
                  <a:srgbClr val="0066FF"/>
                </a:solidFill>
              </a:rPr>
              <a:t>曾垂鑫的技术专栏 </a:t>
            </a:r>
            <a:r>
              <a:rPr lang="en-US" altLang="zh-CN" sz="1800" dirty="0">
                <a:solidFill>
                  <a:srgbClr val="0066FF"/>
                </a:solidFill>
              </a:rPr>
              <a:t>- 51CTO</a:t>
            </a:r>
            <a:r>
              <a:rPr lang="zh-CN" altLang="en-US" sz="1800" dirty="0">
                <a:solidFill>
                  <a:srgbClr val="0066FF"/>
                </a:solidFill>
              </a:rPr>
              <a:t>技术博客  </a:t>
            </a:r>
            <a:r>
              <a:rPr lang="en-US" altLang="zh-CN" sz="1800" dirty="0">
                <a:solidFill>
                  <a:srgbClr val="0066FF"/>
                </a:solidFill>
              </a:rPr>
              <a:t>http://543925535.blog.51cto.com/639838/1104135</a:t>
            </a:r>
            <a:endParaRPr lang="zh-CN" altLang="en-US" sz="1800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803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准备知识之活动目录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3163" y="2378075"/>
            <a:ext cx="11568620" cy="2952750"/>
          </a:xfrm>
        </p:spPr>
        <p:txBody>
          <a:bodyPr>
            <a:normAutofit/>
          </a:bodyPr>
          <a:lstStyle/>
          <a:p>
            <a:r>
              <a:rPr lang="en-US" altLang="zh-CN" dirty="0"/>
              <a:t>Exchange</a:t>
            </a:r>
            <a:r>
              <a:rPr lang="zh-CN" altLang="en-US" dirty="0"/>
              <a:t>安装时，会在</a:t>
            </a:r>
            <a:r>
              <a:rPr lang="en-US" altLang="zh-CN" dirty="0"/>
              <a:t>AD</a:t>
            </a:r>
            <a:r>
              <a:rPr lang="zh-CN" altLang="en-US" dirty="0"/>
              <a:t>中扩展架构信息</a:t>
            </a:r>
            <a:endParaRPr lang="en-US" altLang="zh-CN" dirty="0"/>
          </a:p>
          <a:p>
            <a:pPr marL="990947" indent="0">
              <a:buNone/>
            </a:pPr>
            <a:r>
              <a:rPr lang="en-US" altLang="zh-CN" sz="1900" dirty="0"/>
              <a:t>Exchange 2016 Active Directory </a:t>
            </a:r>
            <a:r>
              <a:rPr lang="zh-CN" altLang="en-US" sz="1900" dirty="0"/>
              <a:t>架构更改  </a:t>
            </a:r>
            <a:r>
              <a:rPr lang="en-US" altLang="zh-CN" sz="1900" dirty="0"/>
              <a:t>https://technet.microsoft.com/ZH-CN/library/bb738144(v=exchg.160).aspx</a:t>
            </a:r>
          </a:p>
          <a:p>
            <a:r>
              <a:rPr lang="en-US" altLang="zh-CN" dirty="0"/>
              <a:t>Exchange</a:t>
            </a:r>
            <a:r>
              <a:rPr lang="zh-CN" altLang="en-US" dirty="0"/>
              <a:t>在</a:t>
            </a:r>
            <a:r>
              <a:rPr lang="en-US" altLang="zh-CN" dirty="0"/>
              <a:t>AD</a:t>
            </a:r>
            <a:r>
              <a:rPr lang="zh-CN" altLang="en-US" dirty="0"/>
              <a:t>中保存配置信息</a:t>
            </a:r>
            <a:endParaRPr lang="en-US" altLang="zh-CN" dirty="0"/>
          </a:p>
          <a:p>
            <a:pPr marL="990947" indent="0">
              <a:buNone/>
            </a:pPr>
            <a:r>
              <a:rPr lang="en-US" altLang="zh-CN" sz="1900" dirty="0"/>
              <a:t>Microsoft Exchange Server 2016 </a:t>
            </a:r>
            <a:r>
              <a:rPr lang="zh-CN" altLang="en-US" sz="1900" dirty="0"/>
              <a:t>将所有配置和收件人信息存储在 </a:t>
            </a:r>
            <a:r>
              <a:rPr lang="en-US" altLang="zh-CN" sz="1900" dirty="0"/>
              <a:t>Active Directory </a:t>
            </a:r>
            <a:r>
              <a:rPr lang="zh-CN" altLang="en-US" sz="1900" dirty="0"/>
              <a:t>目录服务数据库中</a:t>
            </a:r>
            <a:endParaRPr lang="zh-CN" altLang="en-US" sz="1900" b="1" dirty="0"/>
          </a:p>
          <a:p>
            <a:pPr marL="990947" indent="0">
              <a:buNone/>
            </a:pPr>
            <a:r>
              <a:rPr lang="en-US" altLang="zh-CN" sz="1900" dirty="0"/>
              <a:t>What changes in Active Directory when Exchange 2016 is installed?  https://technet.microsoft.com/ZH-CN/library/dn750898(v=exchg.160).aspx</a:t>
            </a:r>
            <a:endParaRPr lang="zh-CN" altLang="en-US" sz="1900" dirty="0"/>
          </a:p>
        </p:txBody>
      </p:sp>
    </p:spTree>
    <p:extLst>
      <p:ext uri="{BB962C8B-B14F-4D97-AF65-F5344CB8AC3E}">
        <p14:creationId xmlns:p14="http://schemas.microsoft.com/office/powerpoint/2010/main" val="1570048639"/>
      </p:ext>
    </p:extLst>
  </p:cSld>
  <p:clrMapOvr>
    <a:masterClrMapping/>
  </p:clrMapOvr>
</p:sld>
</file>

<file path=ppt/theme/theme1.xml><?xml version="1.0" encoding="utf-8"?>
<a:theme xmlns:a="http://schemas.openxmlformats.org/drawingml/2006/main" name="模板文件">
  <a:themeElements>
    <a:clrScheme name="自定义 6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0000"/>
      </a:accent1>
      <a:accent2>
        <a:srgbClr val="FF1515"/>
      </a:accent2>
      <a:accent3>
        <a:srgbClr val="C00000"/>
      </a:accent3>
      <a:accent4>
        <a:srgbClr val="3F3F3F"/>
      </a:accent4>
      <a:accent5>
        <a:srgbClr val="800080"/>
      </a:accent5>
      <a:accent6>
        <a:srgbClr val="7F7F7F"/>
      </a:accent6>
      <a:hlink>
        <a:srgbClr val="262626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模板文件</Template>
  <TotalTime>303</TotalTime>
  <Words>101</Words>
  <Application>Microsoft Office PowerPoint</Application>
  <PresentationFormat>自定义</PresentationFormat>
  <Paragraphs>13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 Unicode MS</vt:lpstr>
      <vt:lpstr>宋体</vt:lpstr>
      <vt:lpstr>微软雅黑</vt:lpstr>
      <vt:lpstr>Arial</vt:lpstr>
      <vt:lpstr>Calibri</vt:lpstr>
      <vt:lpstr>Wingdings</vt:lpstr>
      <vt:lpstr>模板文件</vt:lpstr>
      <vt:lpstr> 准备知识之活动目录 </vt:lpstr>
      <vt:lpstr>准备知识之活动目录</vt:lpstr>
    </vt:vector>
  </TitlesOfParts>
  <Company>苏州派森咨询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王佩丰</dc:creator>
  <cp:lastModifiedBy>zeng曾垂鑫</cp:lastModifiedBy>
  <cp:revision>48</cp:revision>
  <dcterms:created xsi:type="dcterms:W3CDTF">2014-08-01T06:06:31Z</dcterms:created>
  <dcterms:modified xsi:type="dcterms:W3CDTF">2016-06-02T09:20:22Z</dcterms:modified>
</cp:coreProperties>
</file>