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70" r:id="rId2"/>
    <p:sldId id="271" r:id="rId3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准备知识之</a:t>
            </a:r>
            <a:r>
              <a:rPr lang="en-US" altLang="zh-CN" dirty="0"/>
              <a:t>PowerShell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003818" y="2349674"/>
            <a:ext cx="10153650" cy="2952750"/>
          </a:xfrm>
        </p:spPr>
        <p:txBody>
          <a:bodyPr>
            <a:normAutofit/>
          </a:bodyPr>
          <a:lstStyle/>
          <a:p>
            <a:r>
              <a:rPr lang="zh-CN" altLang="en-US" dirty="0"/>
              <a:t>兼容</a:t>
            </a:r>
            <a:r>
              <a:rPr lang="en-US" altLang="zh-CN" dirty="0" err="1"/>
              <a:t>Cmd</a:t>
            </a:r>
            <a:r>
              <a:rPr lang="zh-CN" altLang="en-US" dirty="0"/>
              <a:t>的常见操作命令</a:t>
            </a:r>
            <a:endParaRPr lang="en-US" altLang="zh-CN" dirty="0"/>
          </a:p>
          <a:p>
            <a:r>
              <a:rPr lang="zh-CN" altLang="en-US" dirty="0"/>
              <a:t>兼容</a:t>
            </a:r>
            <a:r>
              <a:rPr lang="en-US" altLang="zh-CN" dirty="0"/>
              <a:t>Linux</a:t>
            </a:r>
            <a:r>
              <a:rPr lang="zh-CN" altLang="en-US" dirty="0"/>
              <a:t>系统的一些命令</a:t>
            </a:r>
            <a:endParaRPr lang="en-US" altLang="zh-CN" dirty="0"/>
          </a:p>
          <a:p>
            <a:r>
              <a:rPr lang="zh-CN" altLang="en-US" dirty="0"/>
              <a:t>面向对象的脚本语言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exchange</a:t>
            </a:r>
            <a:r>
              <a:rPr lang="zh-CN" altLang="en-US" dirty="0"/>
              <a:t>的管理</a:t>
            </a:r>
            <a:endParaRPr lang="en-US" altLang="zh-CN" dirty="0"/>
          </a:p>
          <a:p>
            <a:r>
              <a:rPr lang="en-US" altLang="zh-CN" dirty="0"/>
              <a:t>Exchange </a:t>
            </a:r>
            <a:r>
              <a:rPr lang="en-US" altLang="zh-CN" dirty="0" err="1"/>
              <a:t>Powershell</a:t>
            </a:r>
            <a:r>
              <a:rPr lang="en-US" altLang="zh-CN" dirty="0"/>
              <a:t> module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准备知识之</a:t>
            </a:r>
            <a:r>
              <a:rPr lang="en-US" altLang="zh-CN" dirty="0"/>
              <a:t>PowerShell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163" y="2378075"/>
            <a:ext cx="11568620" cy="2952750"/>
          </a:xfrm>
        </p:spPr>
        <p:txBody>
          <a:bodyPr>
            <a:normAutofit/>
          </a:bodyPr>
          <a:lstStyle/>
          <a:p>
            <a:r>
              <a:rPr lang="en-US" altLang="zh-CN" dirty="0"/>
              <a:t>Demo</a:t>
            </a:r>
          </a:p>
          <a:p>
            <a:pPr marL="990947" indent="0">
              <a:buNone/>
            </a:pPr>
            <a:r>
              <a:rPr lang="zh-CN" altLang="en-US" sz="1900" dirty="0"/>
              <a:t>如何使用</a:t>
            </a:r>
            <a:r>
              <a:rPr lang="en-US" altLang="zh-CN" sz="1900" dirty="0" err="1"/>
              <a:t>powershell</a:t>
            </a:r>
            <a:r>
              <a:rPr lang="zh-CN" altLang="en-US" sz="1900" dirty="0"/>
              <a:t>及</a:t>
            </a:r>
            <a:r>
              <a:rPr lang="en-US" altLang="zh-CN" sz="1900" dirty="0" err="1"/>
              <a:t>powershell</a:t>
            </a:r>
            <a:r>
              <a:rPr lang="en-US" altLang="zh-CN" sz="1900" dirty="0"/>
              <a:t> ISE</a:t>
            </a:r>
          </a:p>
          <a:p>
            <a:pPr marL="990947" indent="0">
              <a:buNone/>
            </a:pPr>
            <a:r>
              <a:rPr lang="zh-CN" altLang="en-US" sz="1900" dirty="0"/>
              <a:t>如何使用</a:t>
            </a:r>
            <a:r>
              <a:rPr lang="en-US" altLang="zh-CN" sz="1900" dirty="0" err="1"/>
              <a:t>powershell</a:t>
            </a:r>
            <a:r>
              <a:rPr lang="zh-CN" altLang="en-US" sz="1900" dirty="0"/>
              <a:t>管理</a:t>
            </a:r>
            <a:r>
              <a:rPr lang="en-US" altLang="zh-CN" sz="1900" dirty="0"/>
              <a:t>exchange 2016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57004863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305</TotalTime>
  <Words>40</Words>
  <Application>Microsoft Office PowerPoint</Application>
  <PresentationFormat>自定义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 准备知识之PowerShell </vt:lpstr>
      <vt:lpstr>准备知识之PowerShell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49</cp:revision>
  <dcterms:created xsi:type="dcterms:W3CDTF">2014-08-01T06:06:31Z</dcterms:created>
  <dcterms:modified xsi:type="dcterms:W3CDTF">2016-06-02T09:35:43Z</dcterms:modified>
</cp:coreProperties>
</file>