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sldIdLst>
    <p:sldId id="270" r:id="rId2"/>
    <p:sldId id="271" r:id="rId3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2" y="96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新特性之体系架构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1003818" y="2349674"/>
            <a:ext cx="10153650" cy="295275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服务器</a:t>
            </a:r>
            <a:r>
              <a:rPr lang="zh-CN" altLang="en-US" b="1" dirty="0">
                <a:solidFill>
                  <a:srgbClr val="1B11A3"/>
                </a:solidFill>
              </a:rPr>
              <a:t>角色数量减少到了两个</a:t>
            </a:r>
            <a:r>
              <a:rPr lang="zh-CN" altLang="en-US" dirty="0"/>
              <a:t>：邮箱服务器角色和边缘传输服务器角色</a:t>
            </a:r>
            <a:endParaRPr lang="zh-CN" altLang="en-US" b="1" dirty="0"/>
          </a:p>
          <a:p>
            <a:pPr>
              <a:lnSpc>
                <a:spcPct val="120000"/>
              </a:lnSpc>
            </a:pPr>
            <a:r>
              <a:rPr lang="zh-CN" altLang="en-US" dirty="0"/>
              <a:t>邮箱服务器包括所有 </a:t>
            </a:r>
            <a:r>
              <a:rPr lang="en-US" altLang="zh-CN" dirty="0"/>
              <a:t>Exchange 2010 </a:t>
            </a:r>
            <a:r>
              <a:rPr lang="zh-CN" altLang="en-US" dirty="0"/>
              <a:t>服务器角色（边缘传输除外）中的所有服务器组件</a:t>
            </a:r>
            <a:endParaRPr lang="zh-CN" altLang="en-US" b="1" dirty="0"/>
          </a:p>
          <a:p>
            <a:pPr>
              <a:lnSpc>
                <a:spcPct val="120000"/>
              </a:lnSpc>
            </a:pPr>
            <a:r>
              <a:rPr lang="en-US" altLang="zh-CN" dirty="0"/>
              <a:t>RPC </a:t>
            </a:r>
            <a:r>
              <a:rPr lang="zh-CN" altLang="en-US" dirty="0"/>
              <a:t>不再是受支持的直接访问协议。现在，客户端使用 </a:t>
            </a:r>
            <a:r>
              <a:rPr lang="en-US" altLang="zh-CN" b="1" dirty="0">
                <a:solidFill>
                  <a:srgbClr val="1B1E99"/>
                </a:solidFill>
              </a:rPr>
              <a:t>MAPI over HTTP </a:t>
            </a:r>
            <a:r>
              <a:rPr lang="zh-CN" altLang="en-US" dirty="0"/>
              <a:t>或 </a:t>
            </a:r>
            <a:r>
              <a:rPr lang="en-US" altLang="zh-CN" dirty="0"/>
              <a:t>Outlook Anywhere (RPC over HTTP) </a:t>
            </a:r>
            <a:r>
              <a:rPr lang="zh-CN" altLang="en-US" dirty="0"/>
              <a:t>与 </a:t>
            </a:r>
            <a:r>
              <a:rPr lang="en-US" altLang="zh-CN" dirty="0"/>
              <a:t>Exchange 2016 </a:t>
            </a:r>
            <a:r>
              <a:rPr lang="zh-CN" altLang="en-US" dirty="0"/>
              <a:t>进行通信</a:t>
            </a:r>
            <a:endParaRPr lang="zh-CN" altLang="en-US" b="1" dirty="0"/>
          </a:p>
          <a:p>
            <a:pPr>
              <a:lnSpc>
                <a:spcPct val="120000"/>
              </a:lnSpc>
            </a:pPr>
            <a:r>
              <a:rPr lang="en-US" altLang="zh-CN" dirty="0"/>
              <a:t>DAG</a:t>
            </a:r>
            <a:r>
              <a:rPr lang="zh-CN" altLang="en-US" dirty="0"/>
              <a:t>：由于事务日志代码得到了改进并且被动数据库上的检查点更深入，因此减少了故障转移时间。</a:t>
            </a:r>
            <a:r>
              <a:rPr lang="en-US" altLang="zh-CN" dirty="0"/>
              <a:t>Exchange </a:t>
            </a:r>
            <a:r>
              <a:rPr lang="zh-CN" altLang="en-US" b="1" dirty="0">
                <a:solidFill>
                  <a:srgbClr val="1B4299"/>
                </a:solidFill>
              </a:rPr>
              <a:t>存储服务已用托管代码重写</a:t>
            </a:r>
            <a:r>
              <a:rPr lang="zh-CN" altLang="en-US" dirty="0"/>
              <a:t>（请参阅本主题后面的“托管存储”部分）。现在，每个数据库都在自己的进程下运行，可以</a:t>
            </a:r>
            <a:r>
              <a:rPr lang="zh-CN" altLang="en-US" b="1" dirty="0">
                <a:solidFill>
                  <a:srgbClr val="FF0000"/>
                </a:solidFill>
              </a:rPr>
              <a:t>将存储问题分离到各个数据库中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80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新特性之体系架构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163" y="2378075"/>
            <a:ext cx="11568620" cy="295275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Exchange 2016 </a:t>
            </a:r>
            <a:r>
              <a:rPr lang="zh-CN" altLang="en-US" dirty="0"/>
              <a:t>体系结构具有下列优点：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版本升级灵活性</a:t>
            </a:r>
            <a:r>
              <a:rPr lang="zh-CN" altLang="en-US" dirty="0"/>
              <a:t>   没有其他严格的升级要求。邮箱服务器可以单独升级，也可以按任意顺序依次升级。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会话无关性</a:t>
            </a:r>
            <a:r>
              <a:rPr lang="zh-CN" altLang="en-US" dirty="0"/>
              <a:t>  使用 </a:t>
            </a:r>
            <a:r>
              <a:rPr lang="en-US" altLang="zh-CN" dirty="0"/>
              <a:t>Exchange 2010</a:t>
            </a:r>
            <a:r>
              <a:rPr lang="zh-CN" altLang="en-US" dirty="0"/>
              <a:t>，几个协议需要针对客户端访问服务器角色的会话相关性。在 </a:t>
            </a:r>
            <a:r>
              <a:rPr lang="en-US" altLang="zh-CN" dirty="0"/>
              <a:t>Exchange 2016 </a:t>
            </a:r>
            <a:r>
              <a:rPr lang="zh-CN" altLang="en-US" dirty="0"/>
              <a:t>中，客户端访问和邮箱组件驻留在同一邮箱服务器上。邮箱服务器、边缘传输服务器或 </a:t>
            </a:r>
            <a:r>
              <a:rPr lang="en-US" altLang="zh-CN" dirty="0"/>
              <a:t>Internet </a:t>
            </a:r>
            <a:r>
              <a:rPr lang="zh-CN" altLang="en-US" dirty="0"/>
              <a:t>上的邮件服务器之间不需要会话相关性。这样，使用负载平衡技术提供的技术（如最少连接数或循环），便可以使邮箱服务器的入站连接实现平衡。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部署简易性</a:t>
            </a:r>
            <a:r>
              <a:rPr lang="zh-CN" altLang="en-US" dirty="0"/>
              <a:t>   使用 </a:t>
            </a:r>
            <a:r>
              <a:rPr lang="en-US" altLang="zh-CN" dirty="0"/>
              <a:t>Exchange 2010 </a:t>
            </a:r>
            <a:r>
              <a:rPr lang="zh-CN" altLang="en-US" dirty="0"/>
              <a:t>站点复原设计，最多需要八个不同的命名空间：两个 </a:t>
            </a:r>
            <a:r>
              <a:rPr lang="en-US" altLang="zh-CN" dirty="0"/>
              <a:t>Internet </a:t>
            </a:r>
            <a:r>
              <a:rPr lang="zh-CN" altLang="en-US" dirty="0"/>
              <a:t>协议命名空间、两个 </a:t>
            </a:r>
            <a:r>
              <a:rPr lang="en-US" altLang="zh-CN" dirty="0"/>
              <a:t>Outlook Web App </a:t>
            </a:r>
            <a:r>
              <a:rPr lang="zh-CN" altLang="en-US" dirty="0"/>
              <a:t>后备命名空间、一个自动发现命名空间、两个 </a:t>
            </a:r>
            <a:r>
              <a:rPr lang="en-US" altLang="zh-CN" dirty="0"/>
              <a:t>RPC </a:t>
            </a:r>
            <a:r>
              <a:rPr lang="zh-CN" altLang="en-US" dirty="0"/>
              <a:t>客户端访问命名空间、一个 </a:t>
            </a:r>
            <a:r>
              <a:rPr lang="en-US" altLang="zh-CN" dirty="0"/>
              <a:t>SMTP </a:t>
            </a:r>
            <a:r>
              <a:rPr lang="zh-CN" altLang="en-US" dirty="0"/>
              <a:t>命名空间。</a:t>
            </a:r>
            <a:r>
              <a:rPr lang="zh-CN" altLang="en-US" b="1" dirty="0">
                <a:solidFill>
                  <a:srgbClr val="FF0000"/>
                </a:solidFill>
              </a:rPr>
              <a:t>使用 </a:t>
            </a:r>
            <a:r>
              <a:rPr lang="en-US" altLang="zh-CN" b="1" dirty="0">
                <a:solidFill>
                  <a:srgbClr val="FF0000"/>
                </a:solidFill>
              </a:rPr>
              <a:t>Exchange 2016</a:t>
            </a:r>
            <a:r>
              <a:rPr lang="zh-CN" altLang="en-US" b="1" dirty="0">
                <a:solidFill>
                  <a:srgbClr val="FF0000"/>
                </a:solidFill>
              </a:rPr>
              <a:t>，大多数组织只需要与 </a:t>
            </a:r>
            <a:r>
              <a:rPr lang="en-US" altLang="zh-CN" b="1" dirty="0">
                <a:solidFill>
                  <a:srgbClr val="FF0000"/>
                </a:solidFill>
              </a:rPr>
              <a:t>Exchange 2010 </a:t>
            </a:r>
            <a:r>
              <a:rPr lang="zh-CN" altLang="en-US" b="1" dirty="0">
                <a:solidFill>
                  <a:srgbClr val="FF0000"/>
                </a:solidFill>
              </a:rPr>
              <a:t>共存的命名空间。一个客户端协议命名空间、一个自动发现命名空间</a:t>
            </a:r>
            <a:r>
              <a:rPr lang="zh-CN" altLang="en-US" dirty="0"/>
              <a:t>。您可能还需要额外的 </a:t>
            </a:r>
            <a:r>
              <a:rPr lang="en-US" altLang="zh-CN" dirty="0"/>
              <a:t>SMTP </a:t>
            </a:r>
            <a:r>
              <a:rPr lang="zh-CN" altLang="en-US" dirty="0"/>
              <a:t>路由命名空间，具体视您如何配置邮件路由而定。</a:t>
            </a:r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570048639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309</TotalTime>
  <Words>144</Words>
  <Application>Microsoft Office PowerPoint</Application>
  <PresentationFormat>自定义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 新特性之体系架构 </vt:lpstr>
      <vt:lpstr>新特性之体系架构</vt:lpstr>
    </vt:vector>
  </TitlesOfParts>
  <Company>苏州派森咨询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zeng曾垂鑫</cp:lastModifiedBy>
  <cp:revision>50</cp:revision>
  <dcterms:created xsi:type="dcterms:W3CDTF">2014-08-01T06:06:31Z</dcterms:created>
  <dcterms:modified xsi:type="dcterms:W3CDTF">2016-06-02T09:56:48Z</dcterms:modified>
</cp:coreProperties>
</file>