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70" r:id="rId2"/>
    <p:sldId id="271" r:id="rId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新特性之客户端改进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003818" y="2349674"/>
            <a:ext cx="10153650" cy="295275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Outlook Web App </a:t>
            </a:r>
            <a:r>
              <a:rPr lang="zh-CN" altLang="en-US" dirty="0"/>
              <a:t>现在称为 </a:t>
            </a:r>
            <a:r>
              <a:rPr lang="en-US" altLang="zh-CN" dirty="0"/>
              <a:t>Web </a:t>
            </a:r>
            <a:r>
              <a:rPr lang="zh-CN" altLang="en-US" dirty="0"/>
              <a:t>上的 </a:t>
            </a:r>
            <a:r>
              <a:rPr lang="en-US" altLang="zh-CN" dirty="0"/>
              <a:t>Outlook</a:t>
            </a:r>
            <a:r>
              <a:rPr lang="zh-CN" altLang="en-US" dirty="0"/>
              <a:t>，继续允许用户从几乎所有 </a:t>
            </a:r>
            <a:r>
              <a:rPr lang="en-US" altLang="zh-CN" dirty="0"/>
              <a:t>Web </a:t>
            </a:r>
            <a:r>
              <a:rPr lang="zh-CN" altLang="en-US" dirty="0"/>
              <a:t>浏览器访问其 </a:t>
            </a:r>
            <a:r>
              <a:rPr lang="en-US" altLang="zh-CN" dirty="0"/>
              <a:t>Exchange 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Web </a:t>
            </a:r>
            <a:r>
              <a:rPr lang="zh-CN" altLang="en-US" b="1" dirty="0">
                <a:solidFill>
                  <a:srgbClr val="FF0000"/>
                </a:solidFill>
              </a:rPr>
              <a:t>上的脱机 </a:t>
            </a:r>
            <a:r>
              <a:rPr lang="en-US" altLang="zh-CN" b="1" dirty="0">
                <a:solidFill>
                  <a:srgbClr val="FF0000"/>
                </a:solidFill>
              </a:rPr>
              <a:t>Outlook</a:t>
            </a:r>
          </a:p>
          <a:p>
            <a:pPr marL="990947" indent="0">
              <a:buNone/>
            </a:pPr>
            <a:r>
              <a:rPr lang="en-US" altLang="zh-CN" dirty="0"/>
              <a:t>Outlook Web App 2013 </a:t>
            </a:r>
            <a:r>
              <a:rPr lang="zh-CN" altLang="en-US" dirty="0"/>
              <a:t>中的脱机访问 </a:t>
            </a:r>
            <a:r>
              <a:rPr lang="en-US" altLang="zh-CN" dirty="0"/>
              <a:t>| </a:t>
            </a:r>
            <a:r>
              <a:rPr lang="en-US" altLang="zh-CN" dirty="0" err="1"/>
              <a:t>exchange_chs</a:t>
            </a:r>
            <a:r>
              <a:rPr lang="en-US" altLang="zh-CN" dirty="0"/>
              <a:t>  https://blogs.technet.microsoft.com/exchange_chs/2012/12/05/outlook-web-app-2013/</a:t>
            </a:r>
          </a:p>
          <a:p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新特性之客户端改进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163" y="2378075"/>
            <a:ext cx="11568620" cy="295275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MAPI OVER HTTP</a:t>
            </a:r>
            <a:endParaRPr lang="zh-CN" altLang="en-US" dirty="0"/>
          </a:p>
          <a:p>
            <a:pPr marL="990947" indent="0">
              <a:buNone/>
            </a:pPr>
            <a:r>
              <a:rPr lang="en-US" altLang="zh-CN" sz="2300" dirty="0"/>
              <a:t>MAPI over HTTP </a:t>
            </a:r>
            <a:r>
              <a:rPr lang="zh-CN" altLang="en-US" sz="2300" dirty="0"/>
              <a:t>现在是 </a:t>
            </a:r>
            <a:r>
              <a:rPr lang="en-US" altLang="zh-CN" sz="2300" dirty="0"/>
              <a:t>Outlook </a:t>
            </a:r>
            <a:r>
              <a:rPr lang="zh-CN" altLang="en-US" sz="2300" dirty="0"/>
              <a:t>用来与 </a:t>
            </a:r>
            <a:r>
              <a:rPr lang="en-US" altLang="zh-CN" sz="2300" dirty="0"/>
              <a:t>Exchange </a:t>
            </a:r>
            <a:r>
              <a:rPr lang="zh-CN" altLang="en-US" sz="2300" dirty="0"/>
              <a:t>进行通信的默认协议</a:t>
            </a:r>
            <a:endParaRPr lang="en-US" altLang="zh-CN" sz="2300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文档协作</a:t>
            </a:r>
            <a:r>
              <a:rPr lang="zh-CN" altLang="en-US" b="1" dirty="0" smtClean="0">
                <a:solidFill>
                  <a:srgbClr val="FF0000"/>
                </a:solidFill>
              </a:rPr>
              <a:t>改进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990947" indent="0">
              <a:buNone/>
            </a:pPr>
            <a:r>
              <a:rPr lang="en-US" altLang="zh-CN" dirty="0"/>
              <a:t>Web </a:t>
            </a:r>
            <a:r>
              <a:rPr lang="zh-CN" altLang="en-US" dirty="0"/>
              <a:t>上的 </a:t>
            </a:r>
            <a:r>
              <a:rPr lang="en-US" altLang="zh-CN" dirty="0"/>
              <a:t>Outlook </a:t>
            </a:r>
            <a:r>
              <a:rPr lang="zh-CN" altLang="en-US" dirty="0"/>
              <a:t>用户可以链接到并共享在本地 </a:t>
            </a:r>
            <a:r>
              <a:rPr lang="en-US" altLang="zh-CN" dirty="0"/>
              <a:t>SharePoint </a:t>
            </a:r>
            <a:r>
              <a:rPr lang="zh-CN" altLang="en-US" dirty="0"/>
              <a:t>服务器的 </a:t>
            </a:r>
            <a:r>
              <a:rPr lang="en-US" altLang="zh-CN" dirty="0"/>
              <a:t>OneDrive for Business </a:t>
            </a:r>
            <a:r>
              <a:rPr lang="zh-CN" altLang="en-US" dirty="0"/>
              <a:t>中存储的文档，而不用将文件附加到邮件中。用户将能够采用他们今天在 </a:t>
            </a:r>
            <a:r>
              <a:rPr lang="en-US" altLang="zh-CN" dirty="0"/>
              <a:t>Office 365 </a:t>
            </a:r>
            <a:r>
              <a:rPr lang="zh-CN" altLang="en-US" dirty="0"/>
              <a:t>中所采取的方式协作处理内部部署中的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Office Online Server</a:t>
            </a:r>
          </a:p>
          <a:p>
            <a:pPr marL="990947" indent="0">
              <a:buNone/>
            </a:pPr>
            <a:r>
              <a:rPr lang="zh-CN" altLang="en-US" dirty="0"/>
              <a:t>用户可以在 </a:t>
            </a:r>
            <a:r>
              <a:rPr lang="en-US" altLang="zh-CN" dirty="0"/>
              <a:t>Outlook </a:t>
            </a:r>
            <a:r>
              <a:rPr lang="zh-CN" altLang="en-US" dirty="0"/>
              <a:t>网页版中查看受支持的文件附件，而无需先下载这些附件，也无需在本地安装相关程序。如果没有安装 </a:t>
            </a:r>
            <a:r>
              <a:rPr lang="en-US" altLang="zh-CN" dirty="0"/>
              <a:t>Office Online Server Preview</a:t>
            </a:r>
            <a:r>
              <a:rPr lang="zh-CN" altLang="en-US" dirty="0"/>
              <a:t>，则 </a:t>
            </a:r>
            <a:r>
              <a:rPr lang="en-US" altLang="zh-CN" dirty="0"/>
              <a:t>Outlook </a:t>
            </a:r>
            <a:r>
              <a:rPr lang="zh-CN" altLang="en-US" dirty="0"/>
              <a:t>用户需要将附件下载到其本地计算机上，然后在本地应用程序中将其打开。</a:t>
            </a:r>
            <a:endParaRPr lang="zh-CN" altLang="en-US" dirty="0"/>
          </a:p>
          <a:p>
            <a:pPr marL="990947" indent="0">
              <a:buNone/>
            </a:pPr>
            <a:r>
              <a:rPr lang="zh-CN" altLang="en-US" b="1" dirty="0"/>
              <a:t> </a:t>
            </a:r>
            <a:endParaRPr lang="zh-CN" altLang="en-US" sz="2600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476</TotalTime>
  <Words>180</Words>
  <Application>Microsoft Office PowerPoint</Application>
  <PresentationFormat>自定义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 新特性之客户端改进 </vt:lpstr>
      <vt:lpstr>新特性之客户端改进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56</cp:revision>
  <dcterms:created xsi:type="dcterms:W3CDTF">2014-08-01T06:06:31Z</dcterms:created>
  <dcterms:modified xsi:type="dcterms:W3CDTF">2016-06-09T02:49:38Z</dcterms:modified>
</cp:coreProperties>
</file>