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70" r:id="rId2"/>
    <p:sldId id="271" r:id="rId3"/>
    <p:sldId id="272" r:id="rId4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zh-cn/library/mt634322(v=exchg.160).aspx" TargetMode="External"/><Relationship Id="rId2" Type="http://schemas.openxmlformats.org/officeDocument/2006/relationships/hyperlink" Target="https://technet.microsoft.com/zh-cn/library/dn635177(v=exchg.160).aspx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新特性之</a:t>
            </a:r>
            <a:r>
              <a:rPr lang="en-US" altLang="zh-CN" dirty="0"/>
              <a:t>MAPI over HTTP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0"/>
          </p:nvPr>
        </p:nvGraphicFramePr>
        <p:xfrm>
          <a:off x="2587255" y="2349499"/>
          <a:ext cx="6950815" cy="2952752"/>
        </p:xfrm>
        <a:graphic>
          <a:graphicData uri="http://schemas.openxmlformats.org/drawingml/2006/table">
            <a:tbl>
              <a:tblPr/>
              <a:tblGrid>
                <a:gridCol w="1390163">
                  <a:extLst>
                    <a:ext uri="{9D8B030D-6E8A-4147-A177-3AD203B41FA5}">
                      <a16:colId xmlns:a16="http://schemas.microsoft.com/office/drawing/2014/main" val="4092023592"/>
                    </a:ext>
                  </a:extLst>
                </a:gridCol>
                <a:gridCol w="1390163">
                  <a:extLst>
                    <a:ext uri="{9D8B030D-6E8A-4147-A177-3AD203B41FA5}">
                      <a16:colId xmlns:a16="http://schemas.microsoft.com/office/drawing/2014/main" val="267932504"/>
                    </a:ext>
                  </a:extLst>
                </a:gridCol>
                <a:gridCol w="1390163">
                  <a:extLst>
                    <a:ext uri="{9D8B030D-6E8A-4147-A177-3AD203B41FA5}">
                      <a16:colId xmlns:a16="http://schemas.microsoft.com/office/drawing/2014/main" val="2752237231"/>
                    </a:ext>
                  </a:extLst>
                </a:gridCol>
                <a:gridCol w="1390163">
                  <a:extLst>
                    <a:ext uri="{9D8B030D-6E8A-4147-A177-3AD203B41FA5}">
                      <a16:colId xmlns:a16="http://schemas.microsoft.com/office/drawing/2014/main" val="2163687742"/>
                    </a:ext>
                  </a:extLst>
                </a:gridCol>
                <a:gridCol w="1390163">
                  <a:extLst>
                    <a:ext uri="{9D8B030D-6E8A-4147-A177-3AD203B41FA5}">
                      <a16:colId xmlns:a16="http://schemas.microsoft.com/office/drawing/2014/main" val="1495625181"/>
                    </a:ext>
                  </a:extLst>
                </a:gridCol>
              </a:tblGrid>
              <a:tr h="43465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产品</a:t>
                      </a:r>
                    </a:p>
                  </a:txBody>
                  <a:tcPr marL="35922" marR="35922" marT="44902" marB="4490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 SP1</a:t>
                      </a:r>
                    </a:p>
                  </a:txBody>
                  <a:tcPr marL="35922" marR="35922" marT="44902" marB="4490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 RTM</a:t>
                      </a:r>
                    </a:p>
                  </a:txBody>
                  <a:tcPr marL="35922" marR="35922" marT="44902" marB="4490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2010 SP3</a:t>
                      </a:r>
                    </a:p>
                  </a:txBody>
                  <a:tcPr marL="35922" marR="35922" marT="44902" marB="4490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2007 SP3</a:t>
                      </a:r>
                    </a:p>
                  </a:txBody>
                  <a:tcPr marL="35922" marR="35922" marT="44902" marB="4490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24921"/>
                  </a:ext>
                </a:extLst>
              </a:tr>
              <a:tr h="43465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2013 SP1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MAPI over HTTP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41684"/>
                  </a:ext>
                </a:extLst>
              </a:tr>
              <a:tr h="43465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2013 RTM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938390"/>
                  </a:ext>
                </a:extLst>
              </a:tr>
              <a:tr h="779497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2010 SP2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和更新 </a:t>
                      </a: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KB2956191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以及 </a:t>
                      </a: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KB2965295（2015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 </a:t>
                      </a:r>
                      <a:r>
                        <a:rPr lang="en-US" altLang="zh-CN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 </a:t>
                      </a:r>
                      <a:r>
                        <a:rPr lang="en-US" altLang="zh-CN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日）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MAPI over HTTP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486"/>
                  </a:ext>
                </a:extLst>
              </a:tr>
              <a:tr h="43465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2010 SP2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和更低版本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056579"/>
                  </a:ext>
                </a:extLst>
              </a:tr>
              <a:tr h="43465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2007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无处不在</a:t>
                      </a:r>
                    </a:p>
                  </a:txBody>
                  <a:tcPr marL="35922" marR="35922" marT="44902" marB="44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68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新特性之</a:t>
            </a:r>
            <a:r>
              <a:rPr lang="en-US" altLang="zh-CN" dirty="0"/>
              <a:t>MAPI over HTTP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163" y="2378075"/>
            <a:ext cx="5303924" cy="2952750"/>
          </a:xfrm>
        </p:spPr>
        <p:txBody>
          <a:bodyPr>
            <a:normAutofit/>
          </a:bodyPr>
          <a:lstStyle/>
          <a:p>
            <a:pPr marL="990947" indent="0">
              <a:buNone/>
            </a:pPr>
            <a:r>
              <a:rPr lang="en-US" altLang="zh-CN" sz="1800" b="1" dirty="0"/>
              <a:t>MAPI over HTTP in Exchange 2016  </a:t>
            </a:r>
            <a:r>
              <a:rPr lang="en-US" altLang="zh-CN" sz="1800" b="1" dirty="0">
                <a:hlinkClick r:id="rId2"/>
              </a:rPr>
              <a:t>https://technet.microsoft.com/zh-cn/library/dn635177(v%3Dexchg.160).aspx</a:t>
            </a:r>
            <a:endParaRPr lang="en-US" altLang="zh-CN" sz="1800" b="1" dirty="0"/>
          </a:p>
          <a:p>
            <a:pPr marL="990947" indent="0">
              <a:buNone/>
            </a:pPr>
            <a:r>
              <a:rPr lang="en-US" altLang="zh-CN" sz="1800" b="1" dirty="0"/>
              <a:t>Configure MAPI over HTTP  </a:t>
            </a:r>
            <a:r>
              <a:rPr lang="en-US" altLang="zh-CN" sz="1800" b="1" dirty="0">
                <a:hlinkClick r:id="rId3"/>
              </a:rPr>
              <a:t>https://technet.microsoft.com/zh-cn/library/mt634322(v=exchg.160).aspx</a:t>
            </a:r>
            <a:endParaRPr lang="en-US" altLang="zh-CN" sz="1800" b="1" dirty="0"/>
          </a:p>
          <a:p>
            <a:pPr marL="990947" indent="0">
              <a:buNone/>
            </a:pPr>
            <a:endParaRPr lang="zh-CN" altLang="en-US" sz="18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85683"/>
              </p:ext>
            </p:extLst>
          </p:nvPr>
        </p:nvGraphicFramePr>
        <p:xfrm>
          <a:off x="5667126" y="2061642"/>
          <a:ext cx="6241660" cy="3960440"/>
        </p:xfrm>
        <a:graphic>
          <a:graphicData uri="http://schemas.openxmlformats.org/drawingml/2006/table">
            <a:tbl>
              <a:tblPr/>
              <a:tblGrid>
                <a:gridCol w="1248332">
                  <a:extLst>
                    <a:ext uri="{9D8B030D-6E8A-4147-A177-3AD203B41FA5}">
                      <a16:colId xmlns:a16="http://schemas.microsoft.com/office/drawing/2014/main" val="1566788421"/>
                    </a:ext>
                  </a:extLst>
                </a:gridCol>
                <a:gridCol w="1248332">
                  <a:extLst>
                    <a:ext uri="{9D8B030D-6E8A-4147-A177-3AD203B41FA5}">
                      <a16:colId xmlns:a16="http://schemas.microsoft.com/office/drawing/2014/main" val="140136172"/>
                    </a:ext>
                  </a:extLst>
                </a:gridCol>
                <a:gridCol w="1248332">
                  <a:extLst>
                    <a:ext uri="{9D8B030D-6E8A-4147-A177-3AD203B41FA5}">
                      <a16:colId xmlns:a16="http://schemas.microsoft.com/office/drawing/2014/main" val="236272267"/>
                    </a:ext>
                  </a:extLst>
                </a:gridCol>
                <a:gridCol w="1248332">
                  <a:extLst>
                    <a:ext uri="{9D8B030D-6E8A-4147-A177-3AD203B41FA5}">
                      <a16:colId xmlns:a16="http://schemas.microsoft.com/office/drawing/2014/main" val="3334172225"/>
                    </a:ext>
                  </a:extLst>
                </a:gridCol>
                <a:gridCol w="1248332">
                  <a:extLst>
                    <a:ext uri="{9D8B030D-6E8A-4147-A177-3AD203B41FA5}">
                      <a16:colId xmlns:a16="http://schemas.microsoft.com/office/drawing/2014/main" val="1816663768"/>
                    </a:ext>
                  </a:extLst>
                </a:gridCol>
              </a:tblGrid>
              <a:tr h="38928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Product</a:t>
                      </a:r>
                    </a:p>
                  </a:txBody>
                  <a:tcPr marL="33001" marR="33001" marT="41251" marB="412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2016 RTM</a:t>
                      </a:r>
                    </a:p>
                  </a:txBody>
                  <a:tcPr marL="33001" marR="33001" marT="41251" marB="412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 SP1</a:t>
                      </a:r>
                    </a:p>
                  </a:txBody>
                  <a:tcPr marL="33001" marR="33001" marT="41251" marB="412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 RTM</a:t>
                      </a:r>
                    </a:p>
                  </a:txBody>
                  <a:tcPr marL="33001" marR="33001" marT="41251" marB="412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2010 SP3</a:t>
                      </a:r>
                    </a:p>
                  </a:txBody>
                  <a:tcPr marL="33001" marR="33001" marT="41251" marB="412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071689"/>
                  </a:ext>
                </a:extLst>
              </a:tr>
              <a:tr h="54371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2016 RTM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MAPI over HTTP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MAPI over HTTP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387888"/>
                  </a:ext>
                </a:extLst>
              </a:tr>
              <a:tr h="54371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2013 SP1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MAPI over HTTP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MAPI over HTTP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59635"/>
                  </a:ext>
                </a:extLst>
              </a:tr>
              <a:tr h="54371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2013 RTM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557198"/>
                  </a:ext>
                </a:extLst>
              </a:tr>
              <a:tr h="852572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2010 SP2 and updates KB2956191 and KB2965295 (April 14, 2015)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MAPI over HTTP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MAPI over HTTP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528128"/>
                  </a:ext>
                </a:extLst>
              </a:tr>
              <a:tr h="54371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2010 SP2 and earlier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975564"/>
                  </a:ext>
                </a:extLst>
              </a:tr>
              <a:tr h="54371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2007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RPC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Outlook Anywhere</a:t>
                      </a:r>
                    </a:p>
                  </a:txBody>
                  <a:tcPr marL="33001" marR="33001" marT="41251" marB="4125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新特性之</a:t>
            </a:r>
            <a:r>
              <a:rPr lang="en-US" altLang="zh-CN" dirty="0"/>
              <a:t>MAPI over 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5689401" cy="2952750"/>
          </a:xfrm>
        </p:spPr>
        <p:txBody>
          <a:bodyPr/>
          <a:lstStyle/>
          <a:p>
            <a:r>
              <a:rPr lang="zh-CN" altLang="en-US" dirty="0"/>
              <a:t>去</a:t>
            </a:r>
            <a:r>
              <a:rPr lang="en-US" altLang="zh-CN" dirty="0"/>
              <a:t>RPC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连接速度更快，</a:t>
            </a:r>
            <a:r>
              <a:rPr lang="en-US" altLang="zh-CN" dirty="0"/>
              <a:t>MAPI</a:t>
            </a:r>
            <a:r>
              <a:rPr lang="zh-CN" altLang="en-US" dirty="0"/>
              <a:t>直接封装在</a:t>
            </a:r>
            <a:r>
              <a:rPr lang="en-US" altLang="zh-CN" dirty="0"/>
              <a:t>HTTP</a:t>
            </a:r>
            <a:r>
              <a:rPr lang="zh-CN" altLang="en-US" dirty="0"/>
              <a:t>里面</a:t>
            </a:r>
            <a:endParaRPr lang="en-US" altLang="zh-CN" dirty="0"/>
          </a:p>
          <a:p>
            <a:r>
              <a:rPr lang="en-US" altLang="zh-CN" dirty="0"/>
              <a:t>RPC OVER HTTP</a:t>
            </a:r>
            <a:r>
              <a:rPr lang="zh-CN" altLang="en-US" dirty="0"/>
              <a:t>的封装是：</a:t>
            </a:r>
            <a:r>
              <a:rPr lang="en-US" altLang="zh-CN" dirty="0"/>
              <a:t>MAPI/RPC/HTTP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26" y="2853730"/>
            <a:ext cx="5360498" cy="20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84521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506</TotalTime>
  <Words>287</Words>
  <Application>Microsoft Office PowerPoint</Application>
  <PresentationFormat>自定义</PresentationFormat>
  <Paragraphs>97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Microsoft YaHei UI</vt:lpstr>
      <vt:lpstr>宋体</vt:lpstr>
      <vt:lpstr>微软雅黑</vt:lpstr>
      <vt:lpstr>Arial</vt:lpstr>
      <vt:lpstr>Calibri</vt:lpstr>
      <vt:lpstr>Wingdings</vt:lpstr>
      <vt:lpstr>模板文件</vt:lpstr>
      <vt:lpstr> 新特性之MAPI over HTTP </vt:lpstr>
      <vt:lpstr>新特性之MAPI over HTTP</vt:lpstr>
      <vt:lpstr>新特性之MAPI over HTTP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57</cp:revision>
  <dcterms:created xsi:type="dcterms:W3CDTF">2014-08-01T06:06:31Z</dcterms:created>
  <dcterms:modified xsi:type="dcterms:W3CDTF">2016-06-03T08:58:52Z</dcterms:modified>
</cp:coreProperties>
</file>