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4" r:id="rId2"/>
    <p:sldId id="275" r:id="rId3"/>
    <p:sldId id="277" r:id="rId4"/>
    <p:sldId id="276" r:id="rId5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BD5"/>
    <a:srgbClr val="21B6BB"/>
    <a:srgbClr val="5A5A5A"/>
    <a:srgbClr val="BF1920"/>
    <a:srgbClr val="2E2E2E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无人参与安装邮箱服务器角色</a:t>
            </a:r>
            <a:r>
              <a:rPr lang="en-US" altLang="zh-CN" dirty="0"/>
              <a:t>-</a:t>
            </a:r>
            <a:r>
              <a:rPr lang="zh-CN" altLang="en-US" dirty="0"/>
              <a:t>命令参数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0373" y="2292586"/>
            <a:ext cx="10153650" cy="2952750"/>
          </a:xfrm>
        </p:spPr>
        <p:txBody>
          <a:bodyPr>
            <a:noAutofit/>
          </a:bodyPr>
          <a:lstStyle/>
          <a:p>
            <a:pPr marL="990947" indent="0">
              <a:buNone/>
            </a:pPr>
            <a:r>
              <a:rPr lang="en-US" altLang="zh-CN" sz="1400" dirty="0"/>
              <a:t>Setup.exe [/Mode:&lt;setup mode&gt;] [/IAcceptExchangeServerLicenseTerms]</a:t>
            </a:r>
          </a:p>
          <a:p>
            <a:pPr marL="990947" indent="0">
              <a:buNone/>
            </a:pPr>
            <a:r>
              <a:rPr lang="en-US" altLang="zh-CN" sz="1400" dirty="0"/>
              <a:t>[/Role:&lt;server role to install&gt;] [/InstallWindowsComponents] </a:t>
            </a:r>
          </a:p>
          <a:p>
            <a:pPr marL="990947" indent="0">
              <a:buNone/>
            </a:pPr>
            <a:r>
              <a:rPr lang="en-US" altLang="zh-CN" sz="1400" dirty="0"/>
              <a:t>[/OrganizationName:&lt;name for the new Exchange organization&gt;] </a:t>
            </a:r>
          </a:p>
          <a:p>
            <a:pPr marL="990947" indent="0">
              <a:buNone/>
            </a:pPr>
            <a:r>
              <a:rPr lang="en-US" altLang="zh-CN" sz="1400" dirty="0"/>
              <a:t>[/TargetDir:&lt;target directory&gt;] [/SourceDir:&lt;source directory&gt;]</a:t>
            </a:r>
          </a:p>
          <a:p>
            <a:pPr marL="990947" indent="0">
              <a:buNone/>
            </a:pPr>
            <a:r>
              <a:rPr lang="en-US" altLang="zh-CN" sz="1400" dirty="0"/>
              <a:t>[/UpdatesDir:&lt;directory from which to install updates&gt;] </a:t>
            </a:r>
          </a:p>
          <a:p>
            <a:pPr marL="990947" indent="0">
              <a:buNone/>
            </a:pPr>
            <a:r>
              <a:rPr lang="en-US" altLang="zh-CN" sz="1400" dirty="0"/>
              <a:t>[/DomainController:&lt;FQDN of domain controller&gt;] [/DisableAMFiltering]</a:t>
            </a:r>
          </a:p>
          <a:p>
            <a:pPr marL="990947" indent="0">
              <a:buNone/>
            </a:pPr>
            <a:r>
              <a:rPr lang="en-US" altLang="zh-CN" sz="1400" dirty="0"/>
              <a:t>[/AnswerFile:&lt;filename&gt;] [/DoNotStartTransport] </a:t>
            </a:r>
          </a:p>
          <a:p>
            <a:pPr marL="990947" indent="0">
              <a:buNone/>
            </a:pPr>
            <a:r>
              <a:rPr lang="en-US" altLang="zh-CN" sz="1400" dirty="0"/>
              <a:t>[/EnableErrorReporting] [/CustomerFeedbackEnabled:&lt;True | False&gt;] </a:t>
            </a:r>
          </a:p>
          <a:p>
            <a:pPr marL="990947" indent="0">
              <a:buNone/>
            </a:pPr>
            <a:r>
              <a:rPr lang="en-US" altLang="zh-CN" sz="1400" dirty="0"/>
              <a:t>[/AddUmLanguagePack:&lt;UM language pack name&gt;] </a:t>
            </a:r>
          </a:p>
          <a:p>
            <a:pPr marL="990947" indent="0">
              <a:buNone/>
            </a:pPr>
            <a:r>
              <a:rPr lang="en-US" altLang="zh-CN" sz="1400" dirty="0"/>
              <a:t>[/RemoveUmLanguagePack:&lt;UM language pack name&gt;] </a:t>
            </a:r>
          </a:p>
          <a:p>
            <a:pPr marL="990947" indent="0">
              <a:buNone/>
            </a:pPr>
            <a:r>
              <a:rPr lang="en-US" altLang="zh-CN" sz="1400" dirty="0"/>
              <a:t>[/NewProvisionedServer:&lt;server&gt;] [/RemoveProvisionedServer:&lt;server&gt;] </a:t>
            </a:r>
          </a:p>
          <a:p>
            <a:pPr marL="990947" indent="0">
              <a:buNone/>
            </a:pPr>
            <a:r>
              <a:rPr lang="en-US" altLang="zh-CN" sz="1400" dirty="0"/>
              <a:t>[/MdbName:&lt;mailbox database name&gt;] [/DbFilePath:&lt;Edb file path&gt;] </a:t>
            </a:r>
          </a:p>
          <a:p>
            <a:pPr marL="990947" indent="0">
              <a:buNone/>
            </a:pPr>
            <a:r>
              <a:rPr lang="en-US" altLang="zh-CN" sz="1400" dirty="0"/>
              <a:t>[/LogFolderPath:&lt;log folder path&gt;] [/ActiveDirectorySplitPermissions:&lt;True | False&gt;]</a:t>
            </a:r>
          </a:p>
          <a:p>
            <a:pPr marL="990947" indent="0">
              <a:buNone/>
            </a:pPr>
            <a:r>
              <a:rPr lang="en-US" altLang="zh-CN" sz="1400" dirty="0"/>
              <a:t>[/TenantOrganizationConfig:&lt;path&gt;]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610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无人参与安装邮箱服务器角色</a:t>
            </a:r>
            <a:r>
              <a:rPr lang="en-US" altLang="zh-CN" dirty="0"/>
              <a:t>-</a:t>
            </a:r>
            <a:r>
              <a:rPr lang="zh-CN" altLang="en-US" dirty="0"/>
              <a:t>命令示例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56929" y="2277666"/>
            <a:ext cx="10153650" cy="2952750"/>
          </a:xfrm>
        </p:spPr>
        <p:txBody>
          <a:bodyPr>
            <a:noAutofit/>
          </a:bodyPr>
          <a:lstStyle/>
          <a:p>
            <a:r>
              <a:rPr lang="zh-CN" altLang="en-US" sz="1400" dirty="0"/>
              <a:t>下面是使用 </a:t>
            </a:r>
            <a:r>
              <a:rPr lang="en-US" altLang="zh-CN" sz="1400" dirty="0"/>
              <a:t>Setup.exe </a:t>
            </a:r>
            <a:r>
              <a:rPr lang="zh-CN" altLang="en-US" sz="1400" dirty="0"/>
              <a:t>的示例：</a:t>
            </a:r>
          </a:p>
          <a:p>
            <a:pPr marL="990947" indent="0">
              <a:buNone/>
            </a:pPr>
            <a:r>
              <a:rPr lang="en-US" altLang="zh-CN" sz="1400" dirty="0">
                <a:solidFill>
                  <a:srgbClr val="25159F"/>
                </a:solidFill>
              </a:rPr>
              <a:t>Setup.exe /mode:Install /role:Mailbox /OrganizationName:MyOrg /IAcceptExchangeServerLicenseTerms</a:t>
            </a:r>
          </a:p>
          <a:p>
            <a:pPr marL="990947" indent="0">
              <a:buNone/>
            </a:pPr>
            <a:r>
              <a:rPr lang="zh-CN" altLang="en-US" sz="1400" dirty="0">
                <a:solidFill>
                  <a:srgbClr val="25159F"/>
                </a:solidFill>
              </a:rPr>
              <a:t>此命令在名为 </a:t>
            </a:r>
            <a:r>
              <a:rPr lang="en-US" altLang="zh-CN" sz="1400" dirty="0">
                <a:solidFill>
                  <a:srgbClr val="25159F"/>
                </a:solidFill>
              </a:rPr>
              <a:t>MyOrg </a:t>
            </a:r>
            <a:r>
              <a:rPr lang="zh-CN" altLang="en-US" sz="1400" dirty="0">
                <a:solidFill>
                  <a:srgbClr val="25159F"/>
                </a:solidFill>
              </a:rPr>
              <a:t>的 </a:t>
            </a:r>
            <a:r>
              <a:rPr lang="en-US" altLang="zh-CN" sz="1400" dirty="0">
                <a:solidFill>
                  <a:srgbClr val="25159F"/>
                </a:solidFill>
              </a:rPr>
              <a:t>Active Directory </a:t>
            </a:r>
            <a:r>
              <a:rPr lang="zh-CN" altLang="en-US" sz="1400" dirty="0">
                <a:solidFill>
                  <a:srgbClr val="25159F"/>
                </a:solidFill>
              </a:rPr>
              <a:t>中创建了一个 </a:t>
            </a:r>
            <a:r>
              <a:rPr lang="en-US" altLang="zh-CN" sz="1400" dirty="0">
                <a:solidFill>
                  <a:srgbClr val="25159F"/>
                </a:solidFill>
              </a:rPr>
              <a:t>Exchange 2016 </a:t>
            </a:r>
            <a:r>
              <a:rPr lang="zh-CN" altLang="en-US" sz="1400" dirty="0">
                <a:solidFill>
                  <a:srgbClr val="25159F"/>
                </a:solidFill>
              </a:rPr>
              <a:t>组织，并安装了邮箱服务器角色和管理工具，还接受了 </a:t>
            </a:r>
            <a:r>
              <a:rPr lang="en-US" altLang="zh-CN" sz="1400" dirty="0">
                <a:solidFill>
                  <a:srgbClr val="25159F"/>
                </a:solidFill>
              </a:rPr>
              <a:t>Exchange 2016 </a:t>
            </a:r>
            <a:r>
              <a:rPr lang="zh-CN" altLang="en-US" sz="1400" dirty="0">
                <a:solidFill>
                  <a:srgbClr val="25159F"/>
                </a:solidFill>
              </a:rPr>
              <a:t>许可条款。</a:t>
            </a:r>
          </a:p>
          <a:p>
            <a:pPr marL="990947" indent="0">
              <a:buNone/>
            </a:pPr>
            <a:r>
              <a:rPr lang="en-US" altLang="zh-CN" sz="1400" dirty="0">
                <a:solidFill>
                  <a:srgbClr val="25159F"/>
                </a:solidFill>
              </a:rPr>
              <a:t>Setup.exe /mode:Install /role:Mailbox /TargetDir:"C:\Exchange Server" /IAcceptExchangeServerLicenseTerms</a:t>
            </a:r>
          </a:p>
          <a:p>
            <a:pPr marL="990947" indent="0">
              <a:buNone/>
            </a:pPr>
            <a:r>
              <a:rPr lang="zh-CN" altLang="en-US" sz="1400" dirty="0">
                <a:solidFill>
                  <a:srgbClr val="25159F"/>
                </a:solidFill>
              </a:rPr>
              <a:t>此命令将邮箱服务器角色和管理工具安装在“</a:t>
            </a:r>
            <a:r>
              <a:rPr lang="en-US" altLang="zh-CN" sz="1400" dirty="0">
                <a:solidFill>
                  <a:srgbClr val="25159F"/>
                </a:solidFill>
              </a:rPr>
              <a:t>C:\Exchange Server”</a:t>
            </a:r>
            <a:r>
              <a:rPr lang="zh-CN" altLang="en-US" sz="1400" dirty="0">
                <a:solidFill>
                  <a:srgbClr val="25159F"/>
                </a:solidFill>
              </a:rPr>
              <a:t>目录。此命令假设已准备好了 </a:t>
            </a:r>
            <a:r>
              <a:rPr lang="en-US" altLang="zh-CN" sz="1400" dirty="0">
                <a:solidFill>
                  <a:srgbClr val="25159F"/>
                </a:solidFill>
              </a:rPr>
              <a:t>Exchange 2016 </a:t>
            </a:r>
            <a:r>
              <a:rPr lang="zh-CN" altLang="en-US" sz="1400" dirty="0">
                <a:solidFill>
                  <a:srgbClr val="25159F"/>
                </a:solidFill>
              </a:rPr>
              <a:t>组织。</a:t>
            </a:r>
          </a:p>
          <a:p>
            <a:pPr marL="990947" indent="0">
              <a:buNone/>
            </a:pPr>
            <a:r>
              <a:rPr lang="en-US" altLang="zh-CN" sz="1400" b="1" dirty="0">
                <a:solidFill>
                  <a:srgbClr val="4021C5"/>
                </a:solidFill>
              </a:rPr>
              <a:t>Setup.exe /mode:Install /r:MB /IAcceptExchangeServerLicenseTerms</a:t>
            </a:r>
          </a:p>
          <a:p>
            <a:pPr marL="990947" indent="0">
              <a:buNone/>
            </a:pPr>
            <a:r>
              <a:rPr lang="zh-CN" altLang="en-US" sz="1400" b="1" dirty="0">
                <a:solidFill>
                  <a:srgbClr val="4021C5"/>
                </a:solidFill>
              </a:rPr>
              <a:t>此命令将邮箱服务器角色和管理工具安装在默认的安装位置。</a:t>
            </a:r>
          </a:p>
          <a:p>
            <a:pPr marL="990947" indent="0">
              <a:buNone/>
            </a:pPr>
            <a:r>
              <a:rPr lang="en-US" altLang="zh-CN" sz="1400" dirty="0"/>
              <a:t>Setup.exe /mode:Install /r:EdgeTransport /IAcceptExchangeServerLicenseTerms</a:t>
            </a:r>
          </a:p>
          <a:p>
            <a:pPr marL="990947" indent="0">
              <a:buNone/>
            </a:pPr>
            <a:r>
              <a:rPr lang="zh-CN" altLang="en-US" sz="1400" dirty="0"/>
              <a:t>此命令将边缘传输服务器角色和管理工具安装在默认的安装位置。</a:t>
            </a:r>
          </a:p>
          <a:p>
            <a:pPr marL="990947" indent="0">
              <a:buNone/>
            </a:pPr>
            <a:r>
              <a:rPr lang="en-US" altLang="zh-CN" sz="1400" dirty="0"/>
              <a:t>Setup.exe /mode:Install /r:ET /IAcceptExchangeServerLicenseTerms</a:t>
            </a:r>
          </a:p>
          <a:p>
            <a:pPr marL="990947" indent="0">
              <a:buNone/>
            </a:pPr>
            <a:r>
              <a:rPr lang="zh-CN" altLang="en-US" sz="1400" dirty="0"/>
              <a:t>此命令将边缘传输服务器角色和管理工具安装在默认的安装位置。</a:t>
            </a:r>
          </a:p>
          <a:p>
            <a:pPr marL="990947" indent="0">
              <a:buNone/>
            </a:pPr>
            <a:r>
              <a:rPr lang="en-US" altLang="zh-CN" sz="1400" dirty="0"/>
              <a:t>Setup.exe /mode:Uninstall /IAcceptExchangeServerLicenseTerms</a:t>
            </a:r>
          </a:p>
          <a:p>
            <a:pPr marL="990947" indent="0">
              <a:buNone/>
            </a:pPr>
            <a:r>
              <a:rPr lang="zh-CN" altLang="en-US" sz="1400" dirty="0"/>
              <a:t>此命令从服务器上完全删除 </a:t>
            </a:r>
            <a:r>
              <a:rPr lang="en-US" altLang="zh-CN" sz="1400" dirty="0"/>
              <a:t>Exchange 2016</a:t>
            </a:r>
            <a:r>
              <a:rPr lang="zh-CN" altLang="en-US" sz="1400" dirty="0"/>
              <a:t>，并从 </a:t>
            </a:r>
            <a:r>
              <a:rPr lang="en-US" altLang="zh-CN" sz="1400" dirty="0"/>
              <a:t>Active Directory </a:t>
            </a:r>
            <a:r>
              <a:rPr lang="zh-CN" altLang="en-US" sz="1400" dirty="0"/>
              <a:t>上删除此服务器的 </a:t>
            </a:r>
            <a:r>
              <a:rPr lang="en-US" altLang="zh-CN" sz="1400" dirty="0"/>
              <a:t>Exchange </a:t>
            </a:r>
            <a:r>
              <a:rPr lang="zh-CN" altLang="en-US" sz="1400" dirty="0"/>
              <a:t>配置。</a:t>
            </a:r>
          </a:p>
        </p:txBody>
      </p:sp>
    </p:spTree>
    <p:extLst>
      <p:ext uri="{BB962C8B-B14F-4D97-AF65-F5344CB8AC3E}">
        <p14:creationId xmlns:p14="http://schemas.microsoft.com/office/powerpoint/2010/main" val="149483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无人参与安装邮箱服务器角色</a:t>
            </a:r>
            <a:r>
              <a:rPr lang="en-US" altLang="zh-CN" dirty="0"/>
              <a:t>-</a:t>
            </a:r>
            <a:r>
              <a:rPr lang="zh-CN" altLang="en-US" dirty="0"/>
              <a:t>命令示例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990947" indent="0">
              <a:buNone/>
            </a:pPr>
            <a:r>
              <a:rPr lang="en-US" altLang="zh-CN" sz="1400" dirty="0"/>
              <a:t>Setup.exe /PrepareAD /on:"My Org" /IAcceptExchangeServerLicenseTerms</a:t>
            </a:r>
            <a:endParaRPr lang="zh-CN" altLang="en-US" sz="1400" dirty="0"/>
          </a:p>
          <a:p>
            <a:pPr marL="990947" indent="0">
              <a:buNone/>
            </a:pPr>
            <a:r>
              <a:rPr lang="zh-CN" altLang="en-US" sz="1400" dirty="0"/>
              <a:t>此命令创建名为 </a:t>
            </a:r>
            <a:r>
              <a:rPr lang="en-US" altLang="zh-CN" sz="1400" dirty="0"/>
              <a:t>My Org </a:t>
            </a:r>
            <a:r>
              <a:rPr lang="zh-CN" altLang="en-US" sz="1400" dirty="0"/>
              <a:t>的 </a:t>
            </a:r>
            <a:r>
              <a:rPr lang="en-US" altLang="zh-CN" sz="1400" dirty="0"/>
              <a:t>Exchange </a:t>
            </a:r>
            <a:r>
              <a:rPr lang="zh-CN" altLang="en-US" sz="1400" dirty="0"/>
              <a:t>组织并为 </a:t>
            </a:r>
            <a:r>
              <a:rPr lang="en-US" altLang="zh-CN" sz="1400" dirty="0"/>
              <a:t>Active Directory </a:t>
            </a:r>
            <a:r>
              <a:rPr lang="zh-CN" altLang="en-US" sz="1400" dirty="0"/>
              <a:t>准备 </a:t>
            </a:r>
            <a:r>
              <a:rPr lang="en-US" altLang="zh-CN" sz="1400" dirty="0"/>
              <a:t>Exchange 2016</a:t>
            </a:r>
            <a:r>
              <a:rPr lang="zh-CN" altLang="en-US" sz="1400" dirty="0"/>
              <a:t>。</a:t>
            </a:r>
          </a:p>
          <a:p>
            <a:pPr marL="990947" indent="0">
              <a:buNone/>
            </a:pPr>
            <a:r>
              <a:rPr lang="en-US" altLang="zh-CN" sz="1400" dirty="0"/>
              <a:t>Setup.exe /role:Mailbox /UpdatesDir:"C:\ExchangeServer\New Patches" /IAcceptExchangeServerLicenseTerms</a:t>
            </a:r>
            <a:endParaRPr lang="zh-CN" altLang="en-US" sz="1400" dirty="0"/>
          </a:p>
          <a:p>
            <a:pPr marL="990947" indent="0">
              <a:buNone/>
            </a:pPr>
            <a:r>
              <a:rPr lang="zh-CN" altLang="en-US" sz="1400" dirty="0"/>
              <a:t>此命令使用指定目录中的修补程序更新 </a:t>
            </a:r>
            <a:r>
              <a:rPr lang="en-US" altLang="zh-CN" sz="1400" dirty="0"/>
              <a:t>ExchangeServer.msi</a:t>
            </a:r>
            <a:r>
              <a:rPr lang="zh-CN" altLang="en-US" sz="1400" dirty="0"/>
              <a:t>，然后安装邮箱服务器角色和管理工具。如果此目录中包含语言包套装，则还会安装该语言包。</a:t>
            </a:r>
          </a:p>
          <a:p>
            <a:pPr marL="990947" indent="0">
              <a:buNone/>
            </a:pPr>
            <a:r>
              <a:rPr lang="en-US" altLang="zh-CN" sz="1400" dirty="0"/>
              <a:t>Setup.exe /mode:Install /role:Mailbox /DomainController:DC01 /IAcceptExchangeServerLicenseTerms</a:t>
            </a:r>
            <a:endParaRPr lang="zh-CN" altLang="en-US" sz="1400" dirty="0"/>
          </a:p>
          <a:p>
            <a:pPr marL="990947" indent="0">
              <a:buNone/>
            </a:pPr>
            <a:r>
              <a:rPr lang="zh-CN" altLang="en-US" sz="1400" dirty="0"/>
              <a:t>此命令在安装邮箱服务器角色和管理工具的同时，使用域控制器 </a:t>
            </a:r>
            <a:r>
              <a:rPr lang="en-US" altLang="zh-CN" sz="1400" dirty="0"/>
              <a:t>DC01 </a:t>
            </a:r>
            <a:r>
              <a:rPr lang="zh-CN" altLang="en-US" sz="1400" dirty="0"/>
              <a:t>查询并更改 </a:t>
            </a:r>
            <a:r>
              <a:rPr lang="en-US" altLang="zh-CN" sz="1400" dirty="0"/>
              <a:t>Active Directory</a:t>
            </a:r>
            <a:r>
              <a:rPr lang="zh-CN" altLang="en-US" sz="1400" dirty="0"/>
              <a:t>。</a:t>
            </a:r>
          </a:p>
          <a:p>
            <a:pPr marL="990947" indent="0">
              <a:buNone/>
            </a:pPr>
            <a:r>
              <a:rPr lang="en-US" altLang="zh-CN" sz="1400" dirty="0"/>
              <a:t>Setup.exe /mode:Install /role:Mailbox /AnswerFile:c:\ExchangeConfig.txt /IAcceptExchangeServerLicenseTerms</a:t>
            </a:r>
            <a:endParaRPr lang="zh-CN" altLang="en-US" sz="1400" dirty="0"/>
          </a:p>
          <a:p>
            <a:pPr marL="990947" indent="0">
              <a:buNone/>
            </a:pPr>
            <a:r>
              <a:rPr lang="zh-CN" altLang="en-US" sz="1400" dirty="0"/>
              <a:t>此命令使用 </a:t>
            </a:r>
            <a:r>
              <a:rPr lang="en-US" altLang="zh-CN" sz="1400" dirty="0"/>
              <a:t>ExchangeConfig.txt </a:t>
            </a:r>
            <a:r>
              <a:rPr lang="zh-CN" altLang="en-US" sz="1400" dirty="0"/>
              <a:t>文件中的设置安装邮箱服务器角色。</a:t>
            </a:r>
          </a:p>
          <a:p>
            <a:pPr marL="990947" indent="0">
              <a:buNone/>
            </a:pPr>
            <a:r>
              <a:rPr lang="en-US" altLang="zh-CN" sz="1400" dirty="0"/>
              <a:t>Setup.exe /rprs:Exchange03 /IAcceptExchangeServerLicenseTerms</a:t>
            </a:r>
            <a:endParaRPr lang="zh-CN" altLang="en-US" sz="1400" dirty="0"/>
          </a:p>
          <a:p>
            <a:pPr marL="990947" indent="0">
              <a:buNone/>
            </a:pPr>
            <a:r>
              <a:rPr lang="zh-CN" altLang="en-US" sz="1400" dirty="0"/>
              <a:t>此命令从 </a:t>
            </a:r>
            <a:r>
              <a:rPr lang="en-US" altLang="zh-CN" sz="1400" dirty="0"/>
              <a:t>Active Directory </a:t>
            </a:r>
            <a:r>
              <a:rPr lang="zh-CN" altLang="en-US" sz="1400" dirty="0"/>
              <a:t>删除对象 </a:t>
            </a:r>
            <a:r>
              <a:rPr lang="en-US" altLang="zh-CN" sz="1400" dirty="0"/>
              <a:t>Exchange03</a:t>
            </a:r>
            <a:r>
              <a:rPr lang="zh-CN" altLang="en-US" sz="1400" dirty="0"/>
              <a:t>。</a:t>
            </a:r>
          </a:p>
          <a:p>
            <a:pPr marL="990947" indent="0">
              <a:buNone/>
            </a:pPr>
            <a:r>
              <a:rPr lang="en-US" altLang="zh-CN" sz="1400" dirty="0"/>
              <a:t>Setup.exe /AddUmLanguagePack:ko-KR /IAcceptExchangeServerLicenseTerms</a:t>
            </a:r>
            <a:endParaRPr lang="zh-CN" altLang="en-US" sz="1400" dirty="0"/>
          </a:p>
          <a:p>
            <a:pPr marL="990947" indent="0">
              <a:buNone/>
            </a:pPr>
            <a:r>
              <a:rPr lang="zh-CN" altLang="en-US" sz="1400" dirty="0"/>
              <a:t>此命令从 </a:t>
            </a:r>
            <a:r>
              <a:rPr lang="en-US" altLang="zh-CN" sz="1400" dirty="0"/>
              <a:t>%ExchangeSourceDir%\ServerRoles\UnifiedMessaging </a:t>
            </a:r>
            <a:r>
              <a:rPr lang="zh-CN" altLang="en-US" sz="1400" dirty="0"/>
              <a:t>目录安装朝鲜语统一消息语言包。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883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无人参与安装邮箱服务器角色</a:t>
            </a:r>
            <a:r>
              <a:rPr lang="en-US" altLang="zh-CN" dirty="0"/>
              <a:t>-DEMO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安装程序检查先决条件，如果满足所有先决条件，则安装程序会安装 </a:t>
            </a:r>
            <a:r>
              <a:rPr lang="en-US" altLang="zh-CN" dirty="0"/>
              <a:t>Exchange 2016</a:t>
            </a:r>
            <a:endParaRPr lang="zh-CN" altLang="en-US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DEMO</a:t>
            </a:r>
            <a:r>
              <a:rPr lang="zh-CN" altLang="en-US" b="1" dirty="0">
                <a:solidFill>
                  <a:srgbClr val="FF0000"/>
                </a:solidFill>
              </a:rPr>
              <a:t>演示无人参与安装</a:t>
            </a:r>
          </a:p>
        </p:txBody>
      </p:sp>
    </p:spTree>
    <p:extLst>
      <p:ext uri="{BB962C8B-B14F-4D97-AF65-F5344CB8AC3E}">
        <p14:creationId xmlns:p14="http://schemas.microsoft.com/office/powerpoint/2010/main" val="852947747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376</TotalTime>
  <Words>563</Words>
  <Application>Microsoft Office PowerPoint</Application>
  <PresentationFormat>自定义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无人参与安装邮箱服务器角色-命令参数</vt:lpstr>
      <vt:lpstr>无人参与安装邮箱服务器角色-命令示例</vt:lpstr>
      <vt:lpstr>无人参与安装邮箱服务器角色-命令示例</vt:lpstr>
      <vt:lpstr>无人参与安装邮箱服务器角色-DEMO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80</cp:revision>
  <dcterms:created xsi:type="dcterms:W3CDTF">2014-08-01T06:06:31Z</dcterms:created>
  <dcterms:modified xsi:type="dcterms:W3CDTF">2016-06-12T03:37:53Z</dcterms:modified>
</cp:coreProperties>
</file>