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Exchange </a:t>
            </a:r>
            <a:r>
              <a:rPr lang="en-US" altLang="zh-CN" dirty="0"/>
              <a:t>2016</a:t>
            </a:r>
            <a:r>
              <a:rPr lang="zh-CN" altLang="en-US" dirty="0"/>
              <a:t>与</a:t>
            </a:r>
            <a:r>
              <a:rPr lang="en-US" altLang="zh-CN" dirty="0"/>
              <a:t>AD</a:t>
            </a:r>
            <a:r>
              <a:rPr lang="zh-CN" altLang="en-US" dirty="0"/>
              <a:t>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Active Directory </a:t>
            </a:r>
            <a:r>
              <a:rPr lang="zh-CN" altLang="en-US" sz="1600" dirty="0"/>
              <a:t>驱动程序是 </a:t>
            </a:r>
            <a:r>
              <a:rPr lang="en-US" altLang="zh-CN" sz="1600" dirty="0"/>
              <a:t>Microsoft Exchange </a:t>
            </a:r>
            <a:r>
              <a:rPr lang="zh-CN" altLang="en-US" sz="1600" dirty="0"/>
              <a:t>的核心组件，它使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服务可以创建、修改、删除和查询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域服务 </a:t>
            </a:r>
            <a:r>
              <a:rPr lang="en-US" altLang="zh-CN" sz="1600" dirty="0"/>
              <a:t>(AD DS) </a:t>
            </a:r>
            <a:r>
              <a:rPr lang="zh-CN" altLang="en-US" sz="1600" dirty="0"/>
              <a:t>数据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/>
              <a:t>  </a:t>
            </a:r>
            <a:r>
              <a:rPr lang="zh-CN" altLang="en-US" sz="1600" b="1" dirty="0">
                <a:solidFill>
                  <a:srgbClr val="FF0000"/>
                </a:solidFill>
              </a:rPr>
              <a:t>在 </a:t>
            </a:r>
            <a:r>
              <a:rPr lang="en-US" altLang="zh-CN" sz="1600" b="1" dirty="0">
                <a:solidFill>
                  <a:srgbClr val="FF0000"/>
                </a:solidFill>
              </a:rPr>
              <a:t>Exchange 2013 </a:t>
            </a:r>
            <a:r>
              <a:rPr lang="zh-CN" altLang="en-US" sz="1600" b="1" dirty="0">
                <a:solidFill>
                  <a:srgbClr val="FF0000"/>
                </a:solidFill>
              </a:rPr>
              <a:t>和更高版本中，所有对 </a:t>
            </a:r>
            <a:r>
              <a:rPr lang="en-US" altLang="zh-CN" sz="16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600" b="1" dirty="0">
                <a:solidFill>
                  <a:srgbClr val="FF0000"/>
                </a:solidFill>
              </a:rPr>
              <a:t>的访问均使用 </a:t>
            </a:r>
            <a:r>
              <a:rPr lang="en-US" altLang="zh-CN" sz="16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600" b="1" dirty="0">
                <a:solidFill>
                  <a:srgbClr val="FF0000"/>
                </a:solidFill>
              </a:rPr>
              <a:t>驱动程序本身完成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/>
              <a:t>  </a:t>
            </a:r>
            <a:r>
              <a:rPr lang="zh-CN" altLang="en-US" sz="1600" dirty="0"/>
              <a:t>在 </a:t>
            </a:r>
            <a:r>
              <a:rPr lang="en-US" altLang="zh-CN" sz="1600" dirty="0"/>
              <a:t>Exchange </a:t>
            </a:r>
            <a:r>
              <a:rPr lang="zh-CN" altLang="en-US" sz="1600" b="1" dirty="0">
                <a:solidFill>
                  <a:srgbClr val="FF0000"/>
                </a:solidFill>
              </a:rPr>
              <a:t>之前的版本中，</a:t>
            </a:r>
            <a:r>
              <a:rPr lang="en-US" altLang="zh-CN" sz="1600" b="1" dirty="0" err="1">
                <a:solidFill>
                  <a:srgbClr val="FF0000"/>
                </a:solidFill>
              </a:rPr>
              <a:t>DSAccess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zh-CN" altLang="en-US" sz="1600" dirty="0"/>
              <a:t>为 </a:t>
            </a:r>
            <a:r>
              <a:rPr lang="en-US" altLang="zh-CN" sz="1600" dirty="0"/>
              <a:t>SMTP</a:t>
            </a:r>
            <a:r>
              <a:rPr lang="zh-CN" altLang="en-US" sz="1600" dirty="0"/>
              <a:t>、邮件传输代理 </a:t>
            </a:r>
            <a:r>
              <a:rPr lang="en-US" altLang="zh-CN" sz="1600" dirty="0"/>
              <a:t>(MTA) </a:t>
            </a:r>
            <a:r>
              <a:rPr lang="zh-CN" altLang="en-US" sz="1600" dirty="0"/>
              <a:t>和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存储等组件提供了目录查找服务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/>
              <a:t> 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驱动程序还可利用 </a:t>
            </a:r>
            <a:r>
              <a:rPr lang="en-US" altLang="zh-CN" sz="1600" dirty="0"/>
              <a:t>Microsoft Exchange Active Directory Topology (</a:t>
            </a:r>
            <a:r>
              <a:rPr lang="en-US" altLang="zh-CN" sz="1600" dirty="0" err="1"/>
              <a:t>MSExchangeADTopology</a:t>
            </a:r>
            <a:r>
              <a:rPr lang="en-US" altLang="zh-CN" sz="1600" dirty="0"/>
              <a:t>)</a:t>
            </a:r>
            <a:r>
              <a:rPr lang="zh-CN" altLang="en-US" sz="1600" dirty="0"/>
              <a:t>，该服务使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驱动程序可以使用目录服务访问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DSAccess</a:t>
            </a:r>
            <a:r>
              <a:rPr lang="en-US" altLang="zh-CN" sz="1600" dirty="0"/>
              <a:t>) </a:t>
            </a:r>
            <a:r>
              <a:rPr lang="zh-CN" altLang="en-US" sz="1600" dirty="0"/>
              <a:t>拓扑数据。这些数据包括可用的域控制器列表和可用于处理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请求的全局编录服务器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部署前必须了解的</a:t>
            </a:r>
            <a:r>
              <a:rPr lang="en-US" altLang="zh-CN" dirty="0"/>
              <a:t>AD</a:t>
            </a:r>
            <a:r>
              <a:rPr lang="zh-CN" altLang="en-US" dirty="0"/>
              <a:t>更改</a:t>
            </a:r>
            <a:r>
              <a:rPr lang="en-US" altLang="zh-CN" dirty="0"/>
              <a:t>-AD</a:t>
            </a:r>
            <a:r>
              <a:rPr lang="zh-CN" altLang="en-US" dirty="0"/>
              <a:t>架构更改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Exchange 2016 </a:t>
            </a:r>
            <a:r>
              <a:rPr lang="zh-CN" altLang="en-US" sz="1600" dirty="0"/>
              <a:t>向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域服务架构中</a:t>
            </a:r>
            <a:r>
              <a:rPr lang="zh-CN" altLang="en-US" sz="1600" b="1" dirty="0">
                <a:solidFill>
                  <a:srgbClr val="FF0000"/>
                </a:solidFill>
              </a:rPr>
              <a:t>添加了新的属性，并对现有的类和属性进行了其他修改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  关于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架构变更的更多信息，请参考 </a:t>
            </a:r>
            <a:r>
              <a:rPr lang="en-US" altLang="zh-CN" sz="1600" dirty="0"/>
              <a:t>.</a:t>
            </a:r>
            <a:r>
              <a:rPr lang="en-US" altLang="zh-CN" sz="1600" dirty="0" err="1"/>
              <a:t>ldf</a:t>
            </a:r>
            <a:r>
              <a:rPr lang="en-US" altLang="zh-CN" sz="1600" dirty="0"/>
              <a:t> </a:t>
            </a:r>
            <a:r>
              <a:rPr lang="zh-CN" altLang="en-US" sz="1600" dirty="0"/>
              <a:t>文件。</a:t>
            </a:r>
            <a:r>
              <a:rPr lang="en-US" altLang="zh-CN" sz="1600" dirty="0"/>
              <a:t>.</a:t>
            </a:r>
            <a:r>
              <a:rPr lang="en-US" altLang="zh-CN" sz="1600" dirty="0" err="1"/>
              <a:t>ldf</a:t>
            </a:r>
            <a:r>
              <a:rPr lang="en-US" altLang="zh-CN" sz="1600" dirty="0"/>
              <a:t> </a:t>
            </a:r>
            <a:r>
              <a:rPr lang="zh-CN" altLang="en-US" sz="1600" dirty="0"/>
              <a:t>文件位于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安装文件中的 </a:t>
            </a:r>
            <a:r>
              <a:rPr lang="en-US" altLang="zh-CN" sz="1600" dirty="0"/>
              <a:t>\amd64\Setup\Data\ </a:t>
            </a:r>
            <a:r>
              <a:rPr lang="zh-CN" altLang="en-US" sz="1600" dirty="0"/>
              <a:t>目录中。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  </a:t>
            </a:r>
            <a:r>
              <a:rPr lang="en-US" altLang="zh-CN" sz="1600" b="1" dirty="0"/>
              <a:t>Exchange 2016 Active Directory </a:t>
            </a:r>
            <a:r>
              <a:rPr lang="zh-CN" altLang="en-US" sz="1600" b="1" dirty="0"/>
              <a:t>架构更改 </a:t>
            </a:r>
            <a:endParaRPr lang="en-US" altLang="zh-CN" sz="1600" b="1" dirty="0"/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https://technet.microsoft.com/ZH-CN/library/bb738144(v=exchg.160).aspx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562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Exchange </a:t>
            </a:r>
            <a:r>
              <a:rPr lang="en-US" altLang="zh-CN" dirty="0"/>
              <a:t>2016</a:t>
            </a:r>
            <a:r>
              <a:rPr lang="zh-CN" altLang="en-US" dirty="0"/>
              <a:t>与</a:t>
            </a:r>
            <a:r>
              <a:rPr lang="en-US" altLang="zh-CN" dirty="0"/>
              <a:t>AD</a:t>
            </a:r>
            <a:r>
              <a:rPr lang="zh-CN" altLang="en-US" dirty="0"/>
              <a:t>的交互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Microsoft Exchange Server 2016 </a:t>
            </a:r>
            <a:r>
              <a:rPr lang="zh-CN" altLang="en-US" sz="1600" dirty="0"/>
              <a:t>将</a:t>
            </a:r>
            <a:r>
              <a:rPr lang="zh-CN" altLang="en-US" sz="1600" b="1" dirty="0">
                <a:solidFill>
                  <a:srgbClr val="FF0000"/>
                </a:solidFill>
              </a:rPr>
              <a:t>所有配置和收件人信息</a:t>
            </a:r>
            <a:r>
              <a:rPr lang="zh-CN" altLang="en-US" sz="1600" dirty="0"/>
              <a:t>存储在 </a:t>
            </a:r>
            <a:r>
              <a:rPr lang="en-US" altLang="zh-CN" sz="1600" dirty="0"/>
              <a:t>Active Directory </a:t>
            </a:r>
            <a:r>
              <a:rPr lang="zh-CN" altLang="en-US" sz="1600" dirty="0"/>
              <a:t>目录服务数据库中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  如果运行 </a:t>
            </a:r>
            <a:r>
              <a:rPr lang="en-US" altLang="zh-CN" sz="1600" dirty="0"/>
              <a:t>Exchange 2016 </a:t>
            </a:r>
            <a:r>
              <a:rPr lang="zh-CN" altLang="en-US" sz="1600" dirty="0"/>
              <a:t>的计算机需要有关收件人的信息以及 </a:t>
            </a:r>
            <a:r>
              <a:rPr lang="en-US" altLang="zh-CN" sz="1600" dirty="0"/>
              <a:t>Exchange </a:t>
            </a:r>
            <a:r>
              <a:rPr lang="zh-CN" altLang="en-US" sz="1600" dirty="0"/>
              <a:t>组织的配置信息，则其</a:t>
            </a:r>
            <a:r>
              <a:rPr lang="zh-CN" altLang="en-US" sz="1600" b="1" dirty="0">
                <a:solidFill>
                  <a:srgbClr val="FF0000"/>
                </a:solidFill>
              </a:rPr>
              <a:t>必须查询 </a:t>
            </a:r>
            <a:r>
              <a:rPr lang="en-US" altLang="zh-CN" sz="16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600" b="1" dirty="0">
                <a:solidFill>
                  <a:srgbClr val="FF0000"/>
                </a:solidFill>
              </a:rPr>
              <a:t>才能访问所需信息</a:t>
            </a:r>
          </a:p>
          <a:p>
            <a:pPr>
              <a:lnSpc>
                <a:spcPct val="120000"/>
              </a:lnSpc>
            </a:pPr>
            <a:r>
              <a:rPr lang="zh-CN" altLang="en-US" sz="1600" dirty="0"/>
              <a:t>  存储在</a:t>
            </a:r>
            <a:r>
              <a:rPr lang="en-US" altLang="zh-CN" sz="1600" dirty="0"/>
              <a:t>AD</a:t>
            </a:r>
            <a:r>
              <a:rPr lang="zh-CN" altLang="en-US" sz="1600" dirty="0"/>
              <a:t>中的信息列表</a:t>
            </a:r>
            <a:endParaRPr lang="en-US" altLang="zh-CN" sz="1600" dirty="0"/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600" b="1" dirty="0"/>
              <a:t>What changes in Active Directory when Exchange 2016 is installed? 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600" b="1" dirty="0"/>
              <a:t> </a:t>
            </a:r>
            <a:r>
              <a:rPr lang="en-US" altLang="zh-CN" sz="1600" dirty="0"/>
              <a:t>https://technet.microsoft.com/ZH-CN/library/dn750898(v=exchg.160).</a:t>
            </a:r>
            <a:r>
              <a:rPr lang="en-US" altLang="zh-CN" sz="1600" dirty="0" smtClean="0"/>
              <a:t>aspx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48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Exchange 2016 </a:t>
            </a:r>
            <a:r>
              <a:rPr lang="zh-CN" altLang="en-US" sz="4000" dirty="0"/>
              <a:t>如何访问 </a:t>
            </a:r>
            <a:r>
              <a:rPr lang="en-US" altLang="zh-CN" sz="4000" dirty="0"/>
              <a:t>AD</a:t>
            </a:r>
            <a:r>
              <a:rPr lang="zh-CN" altLang="en-US" sz="4000" dirty="0"/>
              <a:t>中的信息</a:t>
            </a:r>
            <a:br>
              <a:rPr lang="zh-CN" altLang="en-US" sz="40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990947" indent="0">
              <a:lnSpc>
                <a:spcPct val="120000"/>
              </a:lnSpc>
              <a:buNone/>
            </a:pPr>
            <a:r>
              <a:rPr lang="en-US" altLang="zh-CN" sz="1400" dirty="0"/>
              <a:t>Exchange 2016 </a:t>
            </a:r>
            <a:r>
              <a:rPr lang="zh-CN" altLang="en-US" sz="1400" b="1" dirty="0">
                <a:solidFill>
                  <a:srgbClr val="FF0000"/>
                </a:solidFill>
              </a:rPr>
              <a:t>利用 </a:t>
            </a:r>
            <a:r>
              <a:rPr lang="en-US" altLang="zh-CN" sz="1400" b="1" dirty="0">
                <a:solidFill>
                  <a:srgbClr val="FF0000"/>
                </a:solidFill>
              </a:rPr>
              <a:t>Active Directory API </a:t>
            </a:r>
            <a:r>
              <a:rPr lang="zh-CN" altLang="en-US" sz="1400" b="1" dirty="0">
                <a:solidFill>
                  <a:srgbClr val="FF0000"/>
                </a:solidFill>
              </a:rPr>
              <a:t>来访问存储在 </a:t>
            </a:r>
            <a:r>
              <a:rPr lang="en-US" altLang="zh-CN" sz="14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400" b="1" dirty="0">
                <a:solidFill>
                  <a:srgbClr val="FF0000"/>
                </a:solidFill>
              </a:rPr>
              <a:t>中的信息</a:t>
            </a:r>
            <a:r>
              <a:rPr lang="zh-CN" altLang="en-US" sz="1400" dirty="0"/>
              <a:t>。此服务将从所有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分区中读取信息。检索到的数据将被缓存并由 </a:t>
            </a:r>
            <a:r>
              <a:rPr lang="en-US" altLang="zh-CN" sz="1400" dirty="0"/>
              <a:t>Exchange 2016 </a:t>
            </a:r>
            <a:r>
              <a:rPr lang="zh-CN" altLang="en-US" sz="1400" dirty="0"/>
              <a:t>服务器用于发现组织中所有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服务的 </a:t>
            </a:r>
            <a:r>
              <a:rPr lang="en-US" altLang="zh-CN" sz="1400" b="1" dirty="0">
                <a:solidFill>
                  <a:srgbClr val="FF0000"/>
                </a:solidFill>
              </a:rPr>
              <a:t>Exchange </a:t>
            </a:r>
            <a:r>
              <a:rPr lang="zh-CN" altLang="en-US" sz="1400" b="1" dirty="0">
                <a:solidFill>
                  <a:srgbClr val="FF0000"/>
                </a:solidFill>
              </a:rPr>
              <a:t>站点位置</a:t>
            </a:r>
            <a:r>
              <a:rPr lang="zh-CN" altLang="en-US" sz="1400" dirty="0"/>
              <a:t>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en-US" altLang="zh-CN" sz="1400" dirty="0"/>
              <a:t>Exchange 2016 </a:t>
            </a:r>
            <a:r>
              <a:rPr lang="zh-CN" altLang="en-US" sz="1400" dirty="0"/>
              <a:t>是一种具有 </a:t>
            </a:r>
            <a:r>
              <a:rPr lang="en-US" altLang="zh-CN" sz="14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400" b="1" dirty="0">
                <a:solidFill>
                  <a:srgbClr val="FF0000"/>
                </a:solidFill>
              </a:rPr>
              <a:t>站点感知功能的应用程序</a:t>
            </a:r>
            <a:r>
              <a:rPr lang="zh-CN" altLang="en-US" sz="1400" dirty="0"/>
              <a:t>，它会优先与位于 </a:t>
            </a:r>
            <a:r>
              <a:rPr lang="en-US" altLang="zh-CN" sz="1400" dirty="0"/>
              <a:t>Exchange </a:t>
            </a:r>
            <a:r>
              <a:rPr lang="zh-CN" altLang="en-US" sz="1400" dirty="0"/>
              <a:t>服务器所在相同站点中的目录服务器进行通信，以优化网络通信。每个 </a:t>
            </a:r>
            <a:r>
              <a:rPr lang="en-US" altLang="zh-CN" sz="1400" dirty="0"/>
              <a:t>Exchange 2016 </a:t>
            </a:r>
            <a:r>
              <a:rPr lang="zh-CN" altLang="en-US" sz="1400" dirty="0"/>
              <a:t>服务器都</a:t>
            </a:r>
            <a:r>
              <a:rPr lang="zh-CN" altLang="en-US" sz="1400" b="1" dirty="0">
                <a:solidFill>
                  <a:srgbClr val="FF0000"/>
                </a:solidFill>
              </a:rPr>
              <a:t>必须与 </a:t>
            </a:r>
            <a:r>
              <a:rPr lang="en-US" altLang="zh-CN" sz="1400" b="1" dirty="0">
                <a:solidFill>
                  <a:srgbClr val="FF0000"/>
                </a:solidFill>
              </a:rPr>
              <a:t>Active Directory </a:t>
            </a:r>
            <a:r>
              <a:rPr lang="zh-CN" altLang="en-US" sz="1400" b="1" dirty="0">
                <a:solidFill>
                  <a:srgbClr val="FF0000"/>
                </a:solidFill>
              </a:rPr>
              <a:t>进行通信</a:t>
            </a:r>
            <a:r>
              <a:rPr lang="zh-CN" altLang="en-US" sz="1400" dirty="0"/>
              <a:t>，以检索有关收件人的信息和有关其他 </a:t>
            </a:r>
            <a:r>
              <a:rPr lang="en-US" altLang="zh-CN" sz="1400" dirty="0"/>
              <a:t>Exchange 2016 </a:t>
            </a:r>
            <a:r>
              <a:rPr lang="zh-CN" altLang="en-US" sz="1400" dirty="0"/>
              <a:t>服务器的信息。邮箱服务器角色将有关邮箱用户和邮箱存储的配置信息存储在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中。此外，邮箱服务器将信息存储在 </a:t>
            </a:r>
            <a:r>
              <a:rPr lang="en-US" altLang="zh-CN" sz="1400" dirty="0"/>
              <a:t>Active Directory </a:t>
            </a:r>
            <a:r>
              <a:rPr lang="zh-CN" altLang="en-US" sz="1400" dirty="0"/>
              <a:t>中，用于客户端访问协议、传输服务、邮箱数据库、统一消息等。邮箱服务器处理该服务器上活动邮箱的所有活动。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sz="1400" dirty="0"/>
              <a:t>默认情况下，只要 </a:t>
            </a:r>
            <a:r>
              <a:rPr lang="en-US" altLang="zh-CN" sz="1400" dirty="0"/>
              <a:t>Exchange 2016 </a:t>
            </a:r>
            <a:r>
              <a:rPr lang="zh-CN" altLang="en-US" sz="1400" dirty="0"/>
              <a:t>服务器启动，它就会绑定到其所属站点中</a:t>
            </a:r>
            <a:r>
              <a:rPr lang="zh-CN" altLang="en-US" sz="1400" b="1" dirty="0">
                <a:solidFill>
                  <a:srgbClr val="FF0000"/>
                </a:solidFill>
              </a:rPr>
              <a:t>随机选择的域控制器和全局编录服务器</a:t>
            </a:r>
            <a:r>
              <a:rPr lang="zh-CN" altLang="en-US" sz="1400" dirty="0"/>
              <a:t>。通过使用 </a:t>
            </a:r>
            <a:r>
              <a:rPr lang="en-US" altLang="zh-CN" sz="1400" dirty="0"/>
              <a:t>Exchange </a:t>
            </a:r>
            <a:r>
              <a:rPr lang="zh-CN" altLang="en-US" sz="1400" dirty="0"/>
              <a:t>命令行管理程序中的 </a:t>
            </a:r>
            <a:r>
              <a:rPr lang="en-US" altLang="zh-CN" sz="1400" dirty="0"/>
              <a:t>Get-</a:t>
            </a:r>
            <a:r>
              <a:rPr lang="en-US" altLang="zh-CN" sz="1400" dirty="0" err="1"/>
              <a:t>ExchangeServer</a:t>
            </a:r>
            <a:r>
              <a:rPr lang="en-US" altLang="zh-CN" sz="1400" dirty="0"/>
              <a:t> cmdlet </a:t>
            </a:r>
            <a:r>
              <a:rPr lang="zh-CN" altLang="en-US" sz="1400" dirty="0"/>
              <a:t>可以查看所选目录服务器。您还可以使用 </a:t>
            </a:r>
            <a:r>
              <a:rPr lang="en-US" altLang="zh-CN" sz="1400" dirty="0"/>
              <a:t>Set-</a:t>
            </a:r>
            <a:r>
              <a:rPr lang="en-US" altLang="zh-CN" sz="1400" dirty="0" err="1"/>
              <a:t>ExchangeServer</a:t>
            </a:r>
            <a:r>
              <a:rPr lang="en-US" altLang="zh-CN" sz="1400" dirty="0"/>
              <a:t> cmdlet </a:t>
            </a:r>
            <a:r>
              <a:rPr lang="zh-CN" altLang="en-US" sz="1400" dirty="0"/>
              <a:t>来配置 </a:t>
            </a:r>
            <a:r>
              <a:rPr lang="en-US" altLang="zh-CN" sz="1400" dirty="0"/>
              <a:t>Exchange 2016 </a:t>
            </a:r>
            <a:r>
              <a:rPr lang="zh-CN" altLang="en-US" sz="1400" dirty="0"/>
              <a:t>服务器应绑定到的域控制器的</a:t>
            </a:r>
            <a:r>
              <a:rPr lang="zh-CN" altLang="en-US" sz="1400" b="1" dirty="0">
                <a:solidFill>
                  <a:srgbClr val="FF0000"/>
                </a:solidFill>
              </a:rPr>
              <a:t>静态列表</a:t>
            </a:r>
            <a:r>
              <a:rPr lang="zh-CN" altLang="en-US" sz="1400" dirty="0"/>
              <a:t>或者应被排除的域控制器的列表。</a:t>
            </a:r>
          </a:p>
          <a:p>
            <a:pPr marL="990947" indent="0">
              <a:lnSpc>
                <a:spcPct val="120000"/>
              </a:lnSpc>
              <a:buNone/>
            </a:pPr>
            <a:r>
              <a:rPr lang="zh-CN" altLang="en-US" sz="1400" dirty="0"/>
              <a:t>您</a:t>
            </a:r>
            <a:r>
              <a:rPr lang="zh-CN" altLang="en-US" sz="1400" b="1" dirty="0">
                <a:solidFill>
                  <a:srgbClr val="FF0000"/>
                </a:solidFill>
              </a:rPr>
              <a:t>不能在仅包含只读目录服务器的任何站点中部署 </a:t>
            </a:r>
            <a:r>
              <a:rPr lang="en-US" altLang="zh-CN" sz="1400" b="1" dirty="0">
                <a:solidFill>
                  <a:srgbClr val="FF0000"/>
                </a:solidFill>
              </a:rPr>
              <a:t>Exchange 2016 </a:t>
            </a:r>
            <a:r>
              <a:rPr lang="zh-CN" altLang="en-US" sz="1400" b="1" dirty="0">
                <a:solidFill>
                  <a:srgbClr val="FF0000"/>
                </a:solidFill>
              </a:rPr>
              <a:t>服务器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4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247</TotalTime>
  <Words>574</Words>
  <Application>Microsoft Office PowerPoint</Application>
  <PresentationFormat>自定义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Exchange 2016与AD的交互</vt:lpstr>
      <vt:lpstr>部署前必须了解的AD更改-AD架构更改</vt:lpstr>
      <vt:lpstr>Exchange 2016与AD的交互</vt:lpstr>
      <vt:lpstr>Exchange 2016 如何访问 AD中的信息 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49</cp:revision>
  <dcterms:created xsi:type="dcterms:W3CDTF">2014-08-01T06:06:31Z</dcterms:created>
  <dcterms:modified xsi:type="dcterms:W3CDTF">2016-06-12T13:11:12Z</dcterms:modified>
</cp:coreProperties>
</file>