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4" r:id="rId2"/>
    <p:sldId id="271" r:id="rId3"/>
    <p:sldId id="272" r:id="rId4"/>
    <p:sldId id="273" r:id="rId5"/>
    <p:sldId id="275" r:id="rId6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zh-cn/download/details.aspx?id=34992" TargetMode="External"/><Relationship Id="rId2" Type="http://schemas.openxmlformats.org/officeDocument/2006/relationships/hyperlink" Target="https://www.microsoft.com/en-us/download/details.aspx?id=42642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部署先决条件之操作系统准备</a:t>
            </a:r>
            <a:r>
              <a:rPr lang="en-US" altLang="zh-CN" dirty="0"/>
              <a:t>-</a:t>
            </a:r>
            <a:r>
              <a:rPr lang="zh-CN" altLang="en-US" dirty="0"/>
              <a:t>邮箱服务器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安装</a:t>
            </a:r>
            <a:r>
              <a:rPr lang="en-US" altLang="zh-CN" sz="1800" b="1" dirty="0">
                <a:solidFill>
                  <a:srgbClr val="FF0000"/>
                </a:solidFill>
              </a:rPr>
              <a:t>Windows</a:t>
            </a:r>
            <a:r>
              <a:rPr lang="zh-CN" altLang="en-US" sz="1800" b="1" dirty="0">
                <a:solidFill>
                  <a:srgbClr val="FF0000"/>
                </a:solidFill>
              </a:rPr>
              <a:t>组件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990947" indent="0">
              <a:buNone/>
            </a:pPr>
            <a:r>
              <a:rPr lang="en-US" altLang="zh-CN" sz="1800" dirty="0"/>
              <a:t>Install-</a:t>
            </a:r>
            <a:r>
              <a:rPr lang="en-US" altLang="zh-CN" sz="1800" dirty="0" err="1"/>
              <a:t>WindowsFeature</a:t>
            </a:r>
            <a:r>
              <a:rPr lang="en-US" altLang="zh-CN" sz="1800" dirty="0"/>
              <a:t> AS-HTTP-Activation, Desktop-Experience, NET-Framework-45-Features, RPC-over-HTTP-proxy, RSAT-Clustering, RSAT-Clustering-</a:t>
            </a:r>
            <a:r>
              <a:rPr lang="en-US" altLang="zh-CN" sz="1800" dirty="0" err="1"/>
              <a:t>CmdInterface</a:t>
            </a:r>
            <a:r>
              <a:rPr lang="en-US" altLang="zh-CN" sz="1800" dirty="0"/>
              <a:t>, RSAT-Clustering-</a:t>
            </a:r>
            <a:r>
              <a:rPr lang="en-US" altLang="zh-CN" sz="1800" dirty="0" err="1"/>
              <a:t>Mgmt</a:t>
            </a:r>
            <a:r>
              <a:rPr lang="en-US" altLang="zh-CN" sz="1800" dirty="0"/>
              <a:t>, RSAT-Clustering-PowerShell, Web-</a:t>
            </a:r>
            <a:r>
              <a:rPr lang="en-US" altLang="zh-CN" sz="1800" dirty="0" err="1"/>
              <a:t>Mgmt</a:t>
            </a:r>
            <a:r>
              <a:rPr lang="en-US" altLang="zh-CN" sz="1800" dirty="0"/>
              <a:t>-Console, WAS-Process-Model, Web-Asp-Net45, Web-Basic-</a:t>
            </a:r>
            <a:r>
              <a:rPr lang="en-US" altLang="zh-CN" sz="1800" dirty="0" err="1"/>
              <a:t>Auth</a:t>
            </a:r>
            <a:r>
              <a:rPr lang="en-US" altLang="zh-CN" sz="1800" dirty="0"/>
              <a:t>, Web-Client-</a:t>
            </a:r>
            <a:r>
              <a:rPr lang="en-US" altLang="zh-CN" sz="1800" dirty="0" err="1"/>
              <a:t>Auth</a:t>
            </a:r>
            <a:r>
              <a:rPr lang="en-US" altLang="zh-CN" sz="1800" dirty="0"/>
              <a:t>, Web-Digest-</a:t>
            </a:r>
            <a:r>
              <a:rPr lang="en-US" altLang="zh-CN" sz="1800" dirty="0" err="1"/>
              <a:t>Auth</a:t>
            </a:r>
            <a:r>
              <a:rPr lang="en-US" altLang="zh-CN" sz="1800" dirty="0"/>
              <a:t>, Web-Dir-Browsing, Web-</a:t>
            </a:r>
            <a:r>
              <a:rPr lang="en-US" altLang="zh-CN" sz="1800" dirty="0" err="1"/>
              <a:t>Dyn</a:t>
            </a:r>
            <a:r>
              <a:rPr lang="en-US" altLang="zh-CN" sz="1800" dirty="0"/>
              <a:t>-Compression, Web-Http-Errors, Web-Http-Logging, Web-Http-Redirect, Web-Http-Tracing, Web-ISAPI-Ext, Web-ISAPI-Filter, Web-</a:t>
            </a:r>
            <a:r>
              <a:rPr lang="en-US" altLang="zh-CN" sz="1800" dirty="0" err="1"/>
              <a:t>Lgcy</a:t>
            </a:r>
            <a:r>
              <a:rPr lang="en-US" altLang="zh-CN" sz="1800" dirty="0"/>
              <a:t>-</a:t>
            </a:r>
            <a:r>
              <a:rPr lang="en-US" altLang="zh-CN" sz="1800" dirty="0" err="1"/>
              <a:t>Mgmt</a:t>
            </a:r>
            <a:r>
              <a:rPr lang="en-US" altLang="zh-CN" sz="1800" dirty="0"/>
              <a:t>-Console, Web-</a:t>
            </a:r>
            <a:r>
              <a:rPr lang="en-US" altLang="zh-CN" sz="1800" dirty="0" err="1"/>
              <a:t>Metabase</a:t>
            </a:r>
            <a:r>
              <a:rPr lang="en-US" altLang="zh-CN" sz="1800" dirty="0"/>
              <a:t>, Web-</a:t>
            </a:r>
            <a:r>
              <a:rPr lang="en-US" altLang="zh-CN" sz="1800" dirty="0" err="1"/>
              <a:t>Mgmt</a:t>
            </a:r>
            <a:r>
              <a:rPr lang="en-US" altLang="zh-CN" sz="1800" dirty="0"/>
              <a:t>-Console, Web-</a:t>
            </a:r>
            <a:r>
              <a:rPr lang="en-US" altLang="zh-CN" sz="1800" dirty="0" err="1"/>
              <a:t>Mgmt</a:t>
            </a:r>
            <a:r>
              <a:rPr lang="en-US" altLang="zh-CN" sz="1800" dirty="0"/>
              <a:t>-Service, Web-Net-Ext45, Web-Request-Monitor, Web-Server, Web-Stat-Compression, Web-Static-Content, Web-Windows-</a:t>
            </a:r>
            <a:r>
              <a:rPr lang="en-US" altLang="zh-CN" sz="1800" dirty="0" err="1"/>
              <a:t>Auth</a:t>
            </a:r>
            <a:r>
              <a:rPr lang="en-US" altLang="zh-CN" sz="1800" dirty="0"/>
              <a:t>, Web-WMI, Windows-Identity-Foundation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部署先决条件之操作系统准备</a:t>
            </a:r>
            <a:r>
              <a:rPr lang="en-US" altLang="zh-CN" dirty="0"/>
              <a:t>-</a:t>
            </a:r>
            <a:r>
              <a:rPr lang="zh-CN" altLang="en-US" dirty="0"/>
              <a:t>邮箱服务器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Windows Server 2012 </a:t>
            </a:r>
            <a:r>
              <a:rPr lang="zh-CN" altLang="en-US" sz="2400" dirty="0"/>
              <a:t>或 </a:t>
            </a:r>
            <a:r>
              <a:rPr lang="en-US" altLang="zh-CN" sz="2400" dirty="0"/>
              <a:t>Windows Server 2012 R2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.NET Framework 4.5.2</a:t>
            </a:r>
          </a:p>
          <a:p>
            <a:pPr marL="990947" indent="0">
              <a:buNone/>
            </a:pPr>
            <a:r>
              <a:rPr lang="en-US" altLang="zh-CN" sz="2400" dirty="0">
                <a:hlinkClick r:id="rId2"/>
              </a:rPr>
              <a:t>https://www.microsoft.com/en-us/download/details.aspx?id=42642</a:t>
            </a:r>
            <a:endParaRPr lang="zh-CN" altLang="en-US" sz="2400" dirty="0"/>
          </a:p>
          <a:p>
            <a:r>
              <a:rPr lang="zh-CN" altLang="en-US" sz="2400" b="1" dirty="0"/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Microsoft Unified Communications Managed API 4.0 Core Runtime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64 </a:t>
            </a:r>
            <a:r>
              <a:rPr lang="zh-CN" altLang="en-US" sz="2400" b="1" dirty="0">
                <a:solidFill>
                  <a:srgbClr val="FF0000"/>
                </a:solidFill>
              </a:rPr>
              <a:t>位）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990947" indent="0">
              <a:buNone/>
            </a:pPr>
            <a:r>
              <a:rPr lang="en-US" altLang="zh-CN" sz="2400" dirty="0">
                <a:hlinkClick r:id="rId3"/>
              </a:rPr>
              <a:t>https://www.microsoft.com/zh-cn/download/details.aspx?id=34992</a:t>
            </a:r>
            <a:endParaRPr lang="en-US" altLang="zh-CN" sz="2400" dirty="0"/>
          </a:p>
          <a:p>
            <a:pPr marL="990947" indent="0">
              <a:buNone/>
            </a:pPr>
            <a:endParaRPr lang="zh-CN" altLang="en-US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523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部署先决条件之操作系统准备</a:t>
            </a:r>
            <a:r>
              <a:rPr lang="en-US" altLang="zh-CN" dirty="0"/>
              <a:t>-</a:t>
            </a:r>
            <a:r>
              <a:rPr lang="zh-CN" altLang="en-US" dirty="0"/>
              <a:t>边缘服务器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Windows Server 2012 </a:t>
            </a:r>
            <a:r>
              <a:rPr lang="zh-CN" altLang="en-US" dirty="0"/>
              <a:t>或 </a:t>
            </a:r>
            <a:r>
              <a:rPr lang="en-US" altLang="zh-CN" dirty="0"/>
              <a:t>Windows Server 2012 R2</a:t>
            </a:r>
          </a:p>
          <a:p>
            <a:r>
              <a:rPr lang="en-US" altLang="zh-CN" dirty="0"/>
              <a:t>Install-</a:t>
            </a:r>
            <a:r>
              <a:rPr lang="en-US" altLang="zh-CN" dirty="0" err="1"/>
              <a:t>WindowsFeature</a:t>
            </a:r>
            <a:r>
              <a:rPr lang="en-US" altLang="zh-CN" dirty="0"/>
              <a:t> ADLDS</a:t>
            </a:r>
          </a:p>
          <a:p>
            <a:r>
              <a:rPr lang="en-US" altLang="zh-CN" dirty="0"/>
              <a:t>.NET Framework 4.5.2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5838" y="4077866"/>
            <a:ext cx="102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Exchange 2010</a:t>
            </a:r>
            <a:r>
              <a:rPr lang="zh-CN" altLang="en-US" dirty="0"/>
              <a:t>和</a:t>
            </a:r>
            <a:r>
              <a:rPr lang="en-US" altLang="zh-CN" dirty="0"/>
              <a:t>Exchange 2016</a:t>
            </a:r>
            <a:r>
              <a:rPr lang="zh-CN" altLang="en-US" dirty="0"/>
              <a:t>共存部署</a:t>
            </a:r>
            <a:r>
              <a:rPr lang="en-US" altLang="zh-CN" dirty="0"/>
              <a:t>-4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Exchange2016</a:t>
            </a:r>
            <a:r>
              <a:rPr lang="zh-CN" altLang="en-US" b="1" dirty="0">
                <a:solidFill>
                  <a:srgbClr val="FF0000"/>
                </a:solidFill>
              </a:rPr>
              <a:t>部署先决条件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b="1" dirty="0">
                <a:solidFill>
                  <a:srgbClr val="FF0000"/>
                </a:solidFill>
              </a:rPr>
              <a:t>曾垂鑫的技术专栏 </a:t>
            </a:r>
            <a:r>
              <a:rPr lang="en-US" altLang="zh-CN" b="1" dirty="0">
                <a:solidFill>
                  <a:srgbClr val="FF0000"/>
                </a:solidFill>
              </a:rPr>
              <a:t>- 51CTO</a:t>
            </a:r>
            <a:r>
              <a:rPr lang="zh-CN" altLang="en-US" b="1" dirty="0">
                <a:solidFill>
                  <a:srgbClr val="FF0000"/>
                </a:solidFill>
              </a:rPr>
              <a:t>技术博客  </a:t>
            </a:r>
            <a:r>
              <a:rPr lang="en-US" altLang="zh-CN" dirty="0"/>
              <a:t>http://543925535.blog.51cto.com/639838/1760058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4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部署先决条件之操作系统准备</a:t>
            </a:r>
            <a:r>
              <a:rPr lang="en-US" altLang="zh-CN" dirty="0"/>
              <a:t>-</a:t>
            </a:r>
            <a:r>
              <a:rPr lang="zh-CN" altLang="en-US" dirty="0"/>
              <a:t>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唯一需要在 </a:t>
            </a:r>
            <a:r>
              <a:rPr lang="en-US" altLang="zh-CN" dirty="0"/>
              <a:t>Windows 8.1 </a:t>
            </a:r>
            <a:r>
              <a:rPr lang="zh-CN" altLang="en-US" dirty="0"/>
              <a:t>计算机上安装的必备项是 </a:t>
            </a:r>
            <a:r>
              <a:rPr lang="en-US" altLang="zh-CN" b="1" dirty="0">
                <a:solidFill>
                  <a:srgbClr val="FF0000"/>
                </a:solidFill>
              </a:rPr>
              <a:t>.NET Framework 4.5.2</a:t>
            </a:r>
          </a:p>
          <a:p>
            <a:r>
              <a:rPr lang="zh-CN" altLang="en-US" dirty="0"/>
              <a:t>默认安装的 </a:t>
            </a:r>
            <a:r>
              <a:rPr lang="en-US" altLang="zh-CN" dirty="0"/>
              <a:t>Windows 10 </a:t>
            </a:r>
            <a:r>
              <a:rPr lang="zh-CN" altLang="en-US" dirty="0"/>
              <a:t>满足安装 </a:t>
            </a:r>
            <a:r>
              <a:rPr lang="en-US" altLang="zh-CN" dirty="0"/>
              <a:t>Exchange 2016 </a:t>
            </a:r>
            <a:r>
              <a:rPr lang="zh-CN" altLang="en-US" dirty="0"/>
              <a:t>管理工具的所有必要的先决条件</a:t>
            </a:r>
          </a:p>
        </p:txBody>
      </p:sp>
    </p:spTree>
    <p:extLst>
      <p:ext uri="{BB962C8B-B14F-4D97-AF65-F5344CB8AC3E}">
        <p14:creationId xmlns:p14="http://schemas.microsoft.com/office/powerpoint/2010/main" val="165405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部署先决条件之操作系统准备</a:t>
            </a:r>
            <a:r>
              <a:rPr lang="en-US" altLang="zh-CN" dirty="0"/>
              <a:t>-Office Online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Visual C++ Redistributable for Visual Studio 2015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Microsoft .NET Framework 4.5.2</a:t>
            </a:r>
          </a:p>
          <a:p>
            <a:r>
              <a:rPr lang="en-US" altLang="zh-CN" sz="2400" dirty="0"/>
              <a:t>Install-</a:t>
            </a:r>
            <a:r>
              <a:rPr lang="en-US" altLang="zh-CN" sz="2400" dirty="0" err="1"/>
              <a:t>WindowsFeature</a:t>
            </a:r>
            <a:r>
              <a:rPr lang="en-US" altLang="zh-CN" sz="2400" dirty="0"/>
              <a:t> Web-Server,Web-Mgmt-Tools,Web-Mgmt-Console,Web-WebServer,Web-Common-Http,Web-Default-Doc,Web-Static-Content,Web-Performance,Web-Stat-Compression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5891996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361</TotalTime>
  <Words>230</Words>
  <Application>Microsoft Office PowerPoint</Application>
  <PresentationFormat>自定义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部署先决条件之操作系统准备-邮箱服务器</vt:lpstr>
      <vt:lpstr>部署先决条件之操作系统准备-邮箱服务器</vt:lpstr>
      <vt:lpstr>部署先决条件之操作系统准备-边缘服务器</vt:lpstr>
      <vt:lpstr>部署先决条件之操作系统准备-管理工具</vt:lpstr>
      <vt:lpstr>部署先决条件之操作系统准备-Office Online Server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64</cp:revision>
  <dcterms:created xsi:type="dcterms:W3CDTF">2014-08-01T06:06:31Z</dcterms:created>
  <dcterms:modified xsi:type="dcterms:W3CDTF">2016-06-07T09:30:50Z</dcterms:modified>
</cp:coreProperties>
</file>