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library/jj657492(v=exchg.160).aspx" TargetMode="External"/><Relationship Id="rId2" Type="http://schemas.openxmlformats.org/officeDocument/2006/relationships/hyperlink" Target="https://technet.microsoft.com/library/dd351175(v=exchg.160).asp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之权限准备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/>
              <a:t>Exchange 2016</a:t>
            </a:r>
            <a:r>
              <a:rPr lang="zh-CN" altLang="en-US" sz="1600" dirty="0" smtClean="0"/>
              <a:t>支持使用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RBAC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（角色访问控制）权限模型</a:t>
            </a:r>
            <a:r>
              <a:rPr lang="zh-CN" altLang="en-US" sz="1600" dirty="0" smtClean="0"/>
              <a:t>，来管理邮箱服务器角色的权限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更加灵活地控制管理员可以配置的资源以及用户可以访问的功能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zh-CN" altLang="en-US" sz="1600" dirty="0" smtClean="0"/>
              <a:t>注意：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RBAC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不用于管理边缘服务器角色的权限</a:t>
            </a:r>
            <a:r>
              <a:rPr lang="zh-CN" altLang="en-US" sz="1600" dirty="0" smtClean="0"/>
              <a:t>，需要本地管理员才能安装和管理</a:t>
            </a:r>
            <a:r>
              <a:rPr lang="en-US" altLang="zh-CN" sz="1600" dirty="0" smtClean="0"/>
              <a:t>exchange 2016</a:t>
            </a:r>
            <a:r>
              <a:rPr lang="zh-CN" altLang="en-US" sz="1600" dirty="0" smtClean="0"/>
              <a:t>边缘传输服务器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RBAC </a:t>
            </a:r>
            <a:r>
              <a:rPr lang="zh-CN" altLang="en-US" sz="1600" dirty="0"/>
              <a:t>主要有以下两种向组织中的用户分配权限的方法（具体取决于该用户是管理员或专家用户，还是最终用户）：管理角色组和管理角色分配策略。每种方法都会将用户与执行其工作所需的权限相关联。下面的表格列出了部署助理中的任务，以及完成任务所需的权限。</a:t>
            </a:r>
          </a:p>
        </p:txBody>
      </p:sp>
    </p:spTree>
    <p:extLst>
      <p:ext uri="{BB962C8B-B14F-4D97-AF65-F5344CB8AC3E}">
        <p14:creationId xmlns:p14="http://schemas.microsoft.com/office/powerpoint/2010/main" val="21352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之权限准备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安装权限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01292606"/>
              </p:ext>
            </p:extLst>
          </p:nvPr>
        </p:nvGraphicFramePr>
        <p:xfrm>
          <a:off x="985838" y="2349500"/>
          <a:ext cx="101536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25"/>
                <a:gridCol w="50768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所需的权限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安装邮箱服务器角色（已安装首个服务器）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本地管理员</a:t>
                      </a:r>
                    </a:p>
                    <a:p>
                      <a:r>
                        <a:rPr lang="zh-CN" altLang="en-US"/>
                        <a:t>企业管理员</a:t>
                      </a:r>
                    </a:p>
                    <a:p>
                      <a:r>
                        <a:rPr lang="zh-CN" altLang="en-US"/>
                        <a:t>架构管理员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安装其他邮箱服务器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组织管理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安装边缘传输服务器角色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本地管理员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</a:t>
            </a:r>
            <a:r>
              <a:rPr lang="zh-CN" altLang="en-US" dirty="0"/>
              <a:t>权限</a:t>
            </a:r>
            <a:r>
              <a:rPr lang="zh-CN" altLang="en-US" dirty="0" smtClean="0"/>
              <a:t>准备</a:t>
            </a:r>
            <a:r>
              <a:rPr lang="en-US" altLang="zh-CN" dirty="0"/>
              <a:t>—</a:t>
            </a:r>
            <a:r>
              <a:rPr lang="zh-CN" altLang="en-US" dirty="0" smtClean="0"/>
              <a:t>管理权限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79961837"/>
              </p:ext>
            </p:extLst>
          </p:nvPr>
        </p:nvGraphicFramePr>
        <p:xfrm>
          <a:off x="985838" y="2349500"/>
          <a:ext cx="1015365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25"/>
                <a:gridCol w="50768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任务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所需的权限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配置脱节命名空间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本地管理员</a:t>
                      </a:r>
                    </a:p>
                    <a:p>
                      <a:r>
                        <a:rPr lang="zh-CN" altLang="en-US" sz="1400"/>
                        <a:t>域管理员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配置邮件流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在邮箱服务器上配置边缘订阅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配置接受的域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配置电子邮件地址策略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配置外部 </a:t>
                      </a:r>
                      <a:r>
                        <a:rPr lang="en-US" sz="1400"/>
                        <a:t>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组织管理或服务器管理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配置证书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组织管理或服务器管理</a:t>
                      </a:r>
                    </a:p>
                    <a:p>
                      <a:r>
                        <a:rPr lang="zh-CN" altLang="en-US" sz="1400"/>
                        <a:t>本地管理员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配置统一消息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组织管理或 </a:t>
                      </a:r>
                      <a:r>
                        <a:rPr lang="en-US" sz="1400"/>
                        <a:t>UM </a:t>
                      </a:r>
                      <a:r>
                        <a:rPr lang="zh-CN" altLang="en-US" sz="1400"/>
                        <a:t>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配置站点邮箱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组织管理或服务器管理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/>
                        <a:t>在边缘传输服务器上配置 </a:t>
                      </a:r>
                      <a:r>
                        <a:rPr lang="en-US" altLang="zh-CN" sz="1400"/>
                        <a:t>Exchange 2016 </a:t>
                      </a:r>
                      <a:r>
                        <a:rPr lang="zh-CN" altLang="en-US" sz="1400"/>
                        <a:t>设置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本地管理员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部署先决条件</a:t>
            </a:r>
            <a:r>
              <a:rPr lang="zh-CN" altLang="en-US" dirty="0" smtClean="0"/>
              <a:t>之</a:t>
            </a:r>
            <a:r>
              <a:rPr lang="zh-CN" altLang="en-US" dirty="0"/>
              <a:t>权限</a:t>
            </a:r>
            <a:r>
              <a:rPr lang="zh-CN" altLang="en-US" dirty="0" smtClean="0"/>
              <a:t>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Permissions</a:t>
            </a:r>
          </a:p>
          <a:p>
            <a:pPr marL="990947" indent="0">
              <a:buNone/>
            </a:pPr>
            <a:r>
              <a:rPr lang="en-US" altLang="zh-CN" dirty="0">
                <a:hlinkClick r:id="rId2"/>
              </a:rPr>
              <a:t>https://technet.microsoft.com/library/dd351175(v=exchg.160).</a:t>
            </a:r>
            <a:r>
              <a:rPr lang="en-US" altLang="zh-CN" dirty="0" smtClean="0">
                <a:hlinkClick r:id="rId2"/>
              </a:rPr>
              <a:t>aspx</a:t>
            </a:r>
            <a:endParaRPr lang="en-US" altLang="zh-CN" dirty="0" smtClean="0"/>
          </a:p>
          <a:p>
            <a:r>
              <a:rPr lang="en-US" altLang="zh-CN" dirty="0" smtClean="0"/>
              <a:t>Manage Role Group Members</a:t>
            </a:r>
          </a:p>
          <a:p>
            <a:pPr marL="990947" indent="0">
              <a:buNone/>
            </a:pPr>
            <a:r>
              <a:rPr lang="en-US" altLang="zh-CN" dirty="0">
                <a:hlinkClick r:id="rId3"/>
              </a:rPr>
              <a:t>https://technet.microsoft.com/library/jj657492(v=exchg.160).</a:t>
            </a:r>
            <a:r>
              <a:rPr lang="en-US" altLang="zh-CN" dirty="0" smtClean="0">
                <a:hlinkClick r:id="rId3"/>
              </a:rPr>
              <a:t>aspx</a:t>
            </a:r>
            <a:endParaRPr lang="en-US" altLang="zh-CN" dirty="0" smtClean="0"/>
          </a:p>
          <a:p>
            <a:pPr marL="990947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332</TotalTime>
  <Words>294</Words>
  <Application>Microsoft Office PowerPoint</Application>
  <PresentationFormat>自定义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部署先决条件之权限准备</vt:lpstr>
      <vt:lpstr>部署先决条件之权限准备—安装权限</vt:lpstr>
      <vt:lpstr>部署先决条件之权限准备—管理权限</vt:lpstr>
      <vt:lpstr>部署先决条件之权限准备—资源</vt:lpstr>
    </vt:vector>
  </TitlesOfParts>
  <Company>苏州派森咨询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55</cp:revision>
  <dcterms:created xsi:type="dcterms:W3CDTF">2014-08-01T06:06:31Z</dcterms:created>
  <dcterms:modified xsi:type="dcterms:W3CDTF">2016-06-10T14:34:55Z</dcterms:modified>
</cp:coreProperties>
</file>