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6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之命名空间规划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作为后续部署的参考</a:t>
            </a:r>
            <a:r>
              <a:rPr lang="en-US" altLang="zh-CN" dirty="0" smtClean="0"/>
              <a:t>checklist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规划我们的域名、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计算机名、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作为申请证书的依据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2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之命名空间规划</a:t>
            </a:r>
            <a:r>
              <a:rPr lang="en-US" altLang="zh-CN" dirty="0" smtClean="0"/>
              <a:t>-checklist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4603500"/>
              </p:ext>
            </p:extLst>
          </p:nvPr>
        </p:nvGraphicFramePr>
        <p:xfrm>
          <a:off x="985838" y="2349500"/>
          <a:ext cx="101536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/>
                <a:gridCol w="3384550"/>
                <a:gridCol w="3384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检查表中的示例值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您组织中的值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Active Directory </a:t>
                      </a:r>
                      <a:r>
                        <a:rPr lang="zh-CN" altLang="en-US"/>
                        <a:t>林根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corp.contoso.com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 </a:t>
                      </a:r>
                      <a:r>
                        <a:rPr lang="en-US" altLang="zh-CN" dirty="0" smtClean="0"/>
                        <a:t>demo.com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内部 </a:t>
                      </a:r>
                      <a:r>
                        <a:rPr lang="en-US"/>
                        <a:t>Exchange 2016 </a:t>
                      </a:r>
                      <a:r>
                        <a:rPr lang="zh-CN" altLang="en-US"/>
                        <a:t>计算机名称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 </a:t>
                      </a:r>
                      <a:r>
                        <a:rPr lang="en-US" altLang="zh-CN" dirty="0" smtClean="0"/>
                        <a:t>ex201601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内部 </a:t>
                      </a:r>
                      <a:r>
                        <a:rPr lang="en-US" altLang="zh-CN"/>
                        <a:t>Exchange 2016 </a:t>
                      </a:r>
                      <a:r>
                        <a:rPr lang="zh-CN" altLang="en-US"/>
                        <a:t>边缘传输计算机名称</a:t>
                      </a: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EX2016EDGE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ex2016eg01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之命名空间规划</a:t>
            </a:r>
            <a:r>
              <a:rPr lang="en-US" altLang="zh-CN" dirty="0" smtClean="0"/>
              <a:t>-checklist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5063782"/>
              </p:ext>
            </p:extLst>
          </p:nvPr>
        </p:nvGraphicFramePr>
        <p:xfrm>
          <a:off x="985838" y="2349500"/>
          <a:ext cx="1015365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313"/>
                <a:gridCol w="1871787"/>
                <a:gridCol w="3384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用于以下服务的</a:t>
                      </a:r>
                      <a:r>
                        <a:rPr lang="zh-CN" altLang="en-US" sz="1600" b="1" dirty="0"/>
                        <a:t>外部</a:t>
                      </a:r>
                      <a:r>
                        <a:rPr lang="en-US" sz="1600" dirty="0"/>
                        <a:t>Exchange 2016 FQDN：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Outlook </a:t>
                      </a:r>
                      <a:r>
                        <a:rPr lang="zh-CN" altLang="en-US" sz="1600" dirty="0"/>
                        <a:t>无处不在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脱机通讯簿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Exchange Web </a:t>
                      </a:r>
                      <a:r>
                        <a:rPr lang="zh-CN" altLang="en-US" sz="1600" dirty="0"/>
                        <a:t>服务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EWS)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Exchange ActiveSync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mail.contoso.com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 </a:t>
                      </a:r>
                      <a:r>
                        <a:rPr lang="en-US" altLang="zh-CN" sz="1600" dirty="0" smtClean="0"/>
                        <a:t>mail.demo.com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/>
                        <a:t>用于以下服务的</a:t>
                      </a:r>
                      <a:r>
                        <a:rPr lang="zh-CN" altLang="en-US" sz="1600" b="1"/>
                        <a:t>内部</a:t>
                      </a:r>
                      <a:r>
                        <a:rPr lang="en-US" sz="1600"/>
                        <a:t>Exchange 2016 FQDN：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Outlook </a:t>
                      </a:r>
                      <a:r>
                        <a:rPr lang="zh-CN" altLang="en-US" sz="1600"/>
                        <a:t>无处不在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/>
                        <a:t>脱机通讯簿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/>
                        <a:t>远程 </a:t>
                      </a:r>
                      <a:r>
                        <a:rPr lang="en-US" sz="1600"/>
                        <a:t>PowerShell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Exchange Web </a:t>
                      </a:r>
                      <a:r>
                        <a:rPr lang="zh-CN" altLang="en-US" sz="1600"/>
                        <a:t>服务 </a:t>
                      </a:r>
                      <a:r>
                        <a:rPr lang="en-US" altLang="zh-CN" sz="1600"/>
                        <a:t>(</a:t>
                      </a:r>
                      <a:r>
                        <a:rPr lang="en-US" sz="1600"/>
                        <a:t>EWS)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Exchange ActiveSync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内部 </a:t>
                      </a:r>
                      <a:r>
                        <a:rPr lang="en-US" sz="1600" b="1"/>
                        <a:t>URL </a:t>
                      </a:r>
                      <a:r>
                        <a:rPr lang="zh-CN" altLang="en-US" sz="1600" b="1"/>
                        <a:t>与外部 </a:t>
                      </a:r>
                      <a:r>
                        <a:rPr lang="en-US" sz="1600" b="1"/>
                        <a:t>URL </a:t>
                      </a:r>
                      <a:r>
                        <a:rPr lang="zh-CN" altLang="en-US" sz="1600" b="1"/>
                        <a:t>相同</a:t>
                      </a:r>
                      <a:r>
                        <a:rPr lang="zh-CN" altLang="en-US" sz="1600"/>
                        <a:t>   </a:t>
                      </a:r>
                      <a:r>
                        <a:rPr lang="en-US" sz="1600"/>
                        <a:t>mail.contoso.com</a:t>
                      </a:r>
                    </a:p>
                    <a:p>
                      <a:r>
                        <a:rPr lang="zh-CN" altLang="en-US" sz="1600" b="1"/>
                        <a:t>内部 </a:t>
                      </a:r>
                      <a:r>
                        <a:rPr lang="en-US" sz="1600" b="1"/>
                        <a:t>URL </a:t>
                      </a:r>
                      <a:r>
                        <a:rPr lang="zh-CN" altLang="en-US" sz="1600" b="1"/>
                        <a:t>与外部 </a:t>
                      </a:r>
                      <a:r>
                        <a:rPr lang="en-US" sz="1600" b="1"/>
                        <a:t>URL </a:t>
                      </a:r>
                      <a:r>
                        <a:rPr lang="zh-CN" altLang="en-US" sz="1600" b="1"/>
                        <a:t>不同</a:t>
                      </a:r>
                      <a:r>
                        <a:rPr lang="zh-CN" altLang="en-US" sz="1600"/>
                        <a:t>   </a:t>
                      </a:r>
                      <a:r>
                        <a:rPr lang="en-US" sz="1600"/>
                        <a:t>internal.contoso.com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 </a:t>
                      </a:r>
                      <a:r>
                        <a:rPr lang="en-US" altLang="zh-CN" sz="1600" dirty="0" smtClean="0"/>
                        <a:t>mail.demo.com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/>
                        <a:t>用于以下服务的</a:t>
                      </a:r>
                      <a:r>
                        <a:rPr lang="zh-CN" altLang="en-US" sz="1600" b="1"/>
                        <a:t>外部</a:t>
                      </a:r>
                      <a:r>
                        <a:rPr lang="en-US" sz="1600"/>
                        <a:t>Exchange 2016 FQDN：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Web </a:t>
                      </a:r>
                      <a:r>
                        <a:rPr lang="zh-CN" altLang="en-US" sz="1600"/>
                        <a:t>上的 </a:t>
                      </a:r>
                      <a:r>
                        <a:rPr lang="en-US" sz="1600"/>
                        <a:t>Outlook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ECP（Exchange </a:t>
                      </a:r>
                      <a:r>
                        <a:rPr lang="zh-CN" altLang="en-US" sz="1600"/>
                        <a:t>管理中心）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owa.contoso.com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Owa.demo.com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9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之命名空间规划</a:t>
            </a:r>
            <a:r>
              <a:rPr lang="en-US" altLang="zh-CN" dirty="0" smtClean="0"/>
              <a:t>-checklist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24138212"/>
              </p:ext>
            </p:extLst>
          </p:nvPr>
        </p:nvGraphicFramePr>
        <p:xfrm>
          <a:off x="985838" y="2349500"/>
          <a:ext cx="101536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/>
                <a:gridCol w="3384550"/>
                <a:gridCol w="3384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外部自动发现 </a:t>
                      </a:r>
                      <a:r>
                        <a:rPr lang="en-US" altLang="zh-CN" sz="2000" b="0" dirty="0"/>
                        <a:t>FQDN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/>
                        <a:t>autodiscover.contoso.com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 </a:t>
                      </a:r>
                      <a:r>
                        <a:rPr lang="en-US" altLang="zh-CN" sz="2000" b="0" dirty="0" smtClean="0"/>
                        <a:t>autodiscover.demo.com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/>
                        <a:t>内部服务连接点 </a:t>
                      </a:r>
                      <a:r>
                        <a:rPr lang="en-US" altLang="zh-CN" sz="2000" b="0"/>
                        <a:t>FQDN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/>
                        <a:t>autodiscover.contoso.com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 </a:t>
                      </a:r>
                      <a:r>
                        <a:rPr lang="en-US" altLang="zh-CN" sz="2000" b="0" dirty="0" smtClean="0"/>
                        <a:t>autodiscover.demo.com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/>
                        <a:t>主 </a:t>
                      </a:r>
                      <a:r>
                        <a:rPr lang="en-US" sz="2000" b="0"/>
                        <a:t>SMTP </a:t>
                      </a:r>
                      <a:r>
                        <a:rPr lang="zh-CN" altLang="en-US" sz="2000" b="0"/>
                        <a:t>命名空间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/>
                        <a:t>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 </a:t>
                      </a:r>
                      <a:r>
                        <a:rPr lang="en-US" altLang="zh-CN" sz="2000" b="0" dirty="0" smtClean="0"/>
                        <a:t>demo.com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/>
                        <a:t>Office Online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/>
                        <a:t>oos.contoso.com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 </a:t>
                      </a:r>
                      <a:r>
                        <a:rPr lang="en-US" altLang="zh-CN" sz="2000" b="0" dirty="0" smtClean="0"/>
                        <a:t>oos.demo.com</a:t>
                      </a:r>
                      <a:endParaRPr lang="zh-CN" altLang="en-US" sz="20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/>
                        <a:t>用户主体名称域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/>
                        <a:t>contoso.com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Demo.com</a:t>
                      </a:r>
                      <a:endParaRPr lang="zh-CN" alt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3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337</TotalTime>
  <Words>182</Words>
  <Application>Microsoft Office PowerPoint</Application>
  <PresentationFormat>自定义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部署先决条件之命名空间规划</vt:lpstr>
      <vt:lpstr>部署先决条件之命名空间规划-checklist</vt:lpstr>
      <vt:lpstr>部署先决条件之命名空间规划-checklist</vt:lpstr>
      <vt:lpstr>部署先决条件之命名空间规划-checklist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55</cp:revision>
  <dcterms:created xsi:type="dcterms:W3CDTF">2014-08-01T06:06:31Z</dcterms:created>
  <dcterms:modified xsi:type="dcterms:W3CDTF">2016-06-10T14:44:30Z</dcterms:modified>
</cp:coreProperties>
</file>