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1" r:id="rId2"/>
    <p:sldId id="273" r:id="rId3"/>
    <p:sldId id="274" r:id="rId4"/>
    <p:sldId id="275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library/bb676377(v=exchg.160).aspx" TargetMode="External"/><Relationship Id="rId2" Type="http://schemas.openxmlformats.org/officeDocument/2006/relationships/hyperlink" Target="http://download.microsoft.com/download/c/f/c/cfcbff04-97ca-4fca-9e8c-3a9c90a2a2e2/Domain-Rename-Procedure.do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zh-CN" altLang="en-US" dirty="0"/>
              <a:t>先决条件之脱节命名空间配置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默认情况下，计算机的完全限定域名 </a:t>
            </a:r>
            <a:r>
              <a:rPr lang="en-US" altLang="zh-CN" sz="2000" dirty="0"/>
              <a:t>(FQDN) </a:t>
            </a:r>
            <a:r>
              <a:rPr lang="zh-CN" altLang="en-US" sz="2000" dirty="0"/>
              <a:t>的主域名系统 </a:t>
            </a:r>
            <a:r>
              <a:rPr lang="en-US" altLang="zh-CN" sz="2000" dirty="0"/>
              <a:t>DNS </a:t>
            </a:r>
            <a:r>
              <a:rPr lang="zh-CN" altLang="en-US" sz="2000" dirty="0"/>
              <a:t>后缀部分与计算机所在的 </a:t>
            </a:r>
            <a:r>
              <a:rPr lang="en-US" altLang="zh-CN" sz="2000" dirty="0"/>
              <a:t>Active Directory </a:t>
            </a:r>
            <a:r>
              <a:rPr lang="zh-CN" altLang="en-US" sz="2000" dirty="0"/>
              <a:t>域的名称相同。</a:t>
            </a:r>
            <a:r>
              <a:rPr lang="zh-CN" altLang="en-US" sz="2000" b="1" dirty="0">
                <a:solidFill>
                  <a:srgbClr val="FF0000"/>
                </a:solidFill>
              </a:rPr>
              <a:t>如果计算机 </a:t>
            </a:r>
            <a:r>
              <a:rPr lang="en-US" altLang="zh-CN" sz="2000" b="1" dirty="0">
                <a:solidFill>
                  <a:srgbClr val="FF0000"/>
                </a:solidFill>
              </a:rPr>
              <a:t>FQDN </a:t>
            </a:r>
            <a:r>
              <a:rPr lang="zh-CN" altLang="en-US" sz="2000" b="1" dirty="0">
                <a:solidFill>
                  <a:srgbClr val="FF0000"/>
                </a:solidFill>
              </a:rPr>
              <a:t>的主 </a:t>
            </a:r>
            <a:r>
              <a:rPr lang="en-US" altLang="zh-CN" sz="2000" b="1" dirty="0">
                <a:solidFill>
                  <a:srgbClr val="FF0000"/>
                </a:solidFill>
              </a:rPr>
              <a:t>DNS </a:t>
            </a:r>
            <a:r>
              <a:rPr lang="zh-CN" altLang="en-US" sz="2000" b="1" dirty="0">
                <a:solidFill>
                  <a:srgbClr val="FF0000"/>
                </a:solidFill>
              </a:rPr>
              <a:t>前缀部分不同于计算机所在的 </a:t>
            </a:r>
            <a:r>
              <a:rPr lang="en-US" altLang="zh-CN" sz="20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2000" b="1" dirty="0">
                <a:solidFill>
                  <a:srgbClr val="FF0000"/>
                </a:solidFill>
              </a:rPr>
              <a:t>域，这就是所谓的</a:t>
            </a:r>
            <a:r>
              <a:rPr lang="zh-CN" altLang="en-US" sz="2000" b="1" i="1" dirty="0">
                <a:solidFill>
                  <a:srgbClr val="FF0000"/>
                </a:solidFill>
              </a:rPr>
              <a:t>脱节命名空间</a:t>
            </a:r>
            <a:r>
              <a:rPr lang="zh-CN" altLang="en-US" sz="2000" b="1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某些情况下，您可能需要将这些命名空间区分开来。这称为脱节命名空间。例如，</a:t>
            </a:r>
            <a:r>
              <a:rPr lang="zh-CN" altLang="en-US" sz="2000" b="1" dirty="0">
                <a:solidFill>
                  <a:srgbClr val="FF0000"/>
                </a:solidFill>
              </a:rPr>
              <a:t>合并或收购</a:t>
            </a:r>
            <a:r>
              <a:rPr lang="zh-CN" altLang="en-US" sz="2000" dirty="0"/>
              <a:t>可能会导致您的拓扑包含脱节命名空间。此外，如果在管理 </a:t>
            </a:r>
            <a:r>
              <a:rPr lang="en-US" altLang="zh-CN" sz="2000" dirty="0"/>
              <a:t>Active Directory </a:t>
            </a:r>
            <a:r>
              <a:rPr lang="zh-CN" altLang="en-US" sz="2000" dirty="0"/>
              <a:t>的管理员与管理网络的管理员之间分配组织中的 </a:t>
            </a:r>
            <a:r>
              <a:rPr lang="en-US" altLang="zh-CN" sz="2000" b="1" dirty="0">
                <a:solidFill>
                  <a:srgbClr val="FF0000"/>
                </a:solidFill>
              </a:rPr>
              <a:t>DNS </a:t>
            </a:r>
            <a:r>
              <a:rPr lang="zh-CN" altLang="en-US" sz="2000" b="1" dirty="0">
                <a:solidFill>
                  <a:srgbClr val="FF0000"/>
                </a:solidFill>
              </a:rPr>
              <a:t>管理任务</a:t>
            </a:r>
            <a:r>
              <a:rPr lang="zh-CN" altLang="en-US" sz="2000" dirty="0"/>
              <a:t>，可能需要拓扑包含脱节命名空间。</a:t>
            </a:r>
          </a:p>
        </p:txBody>
      </p:sp>
    </p:spTree>
    <p:extLst>
      <p:ext uri="{BB962C8B-B14F-4D97-AF65-F5344CB8AC3E}">
        <p14:creationId xmlns:p14="http://schemas.microsoft.com/office/powerpoint/2010/main" val="2135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部署</a:t>
            </a:r>
            <a:r>
              <a:rPr lang="zh-CN" altLang="en-US" dirty="0"/>
              <a:t>先决条件之脱节命名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后缀搜索列表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56929" y="2163847"/>
            <a:ext cx="106868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在您的域中的某个 Windows 域控制器上打开 GPMC，方法是单击“开始”&gt;“程序”&gt;“管理工具”&gt;“组策略管理”。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在“组策略管理”中，展开将在其中应用组策略的林和域。右键单击“组策略对象”，然后单击“新建”。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在“新建 GPO”中，键入策略的名称，然后单击“确定”。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右键单击在步骤 3 中创建的新策略，然后单击“编辑”。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在“组策略对象编辑器”（Windows Server 2008 中为“组策略管理编辑器”）中，依次展开“计算机配置”（在 Windows Server 2008 中随后要展开“策略”）、“管理模板”、“网络”，然后单击“DNS 客户端”。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右键单击“DNS 后缀搜索列”，然后单击“属性”。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在“DNS 后缀搜索列表属性”页上，选择“启用”。在“DNS 后缀”框中，键入脱节计算机的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 DNS 后缀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DNS 域名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，以及 Exchange 可能与之交互操作的其他服务器（如监视服务器或第三方应用程序的服务器）的任何其他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命名空间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。单击“确定”。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在“组策略管理”中，展开“组策略对象”，然后选择在步骤 3 中创建的策略。在“作用域”选项卡的“安全筛选”区域，单击“添加”划定策略作用域，以便仅将其应用于脱节的计算机。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部署</a:t>
            </a:r>
            <a:r>
              <a:rPr lang="zh-CN" altLang="en-US" sz="2400" dirty="0"/>
              <a:t>先决条件之脱节命名</a:t>
            </a:r>
            <a:r>
              <a:rPr lang="zh-CN" altLang="en-US" sz="2400" dirty="0" smtClean="0"/>
              <a:t>空间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修改 </a:t>
            </a:r>
            <a:r>
              <a:rPr lang="en-US" altLang="zh-CN" sz="2400" dirty="0" err="1"/>
              <a:t>msDS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AllowedDNSSuffixes</a:t>
            </a:r>
            <a:r>
              <a:rPr lang="en-US" altLang="zh-CN" sz="2400" dirty="0"/>
              <a:t> </a:t>
            </a:r>
            <a:r>
              <a:rPr lang="zh-CN" altLang="en-US" sz="2400" dirty="0"/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956929" y="2204020"/>
            <a:ext cx="105851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</a:rPr>
              <a:t>在每个 </a:t>
            </a:r>
            <a:r>
              <a:rPr lang="en-US" altLang="zh-CN" sz="1400" b="1" dirty="0">
                <a:solidFill>
                  <a:srgbClr val="FF0000"/>
                </a:solidFill>
              </a:rPr>
              <a:t>Exchange 2016 </a:t>
            </a:r>
            <a:r>
              <a:rPr lang="zh-CN" altLang="en-US" sz="1400" b="1" dirty="0">
                <a:solidFill>
                  <a:srgbClr val="FF0000"/>
                </a:solidFill>
              </a:rPr>
              <a:t>服务器上执行以下步骤：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打开“控制面板”，然后单击“系统”。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在“计算机名称、域和工作组设置”部分，单击“更改设置”。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在“系统属性”窗口中，单击“更改”。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在“计算机名称</a:t>
            </a:r>
            <a:r>
              <a:rPr lang="en-US" altLang="zh-CN" sz="1400" dirty="0"/>
              <a:t>/</a:t>
            </a:r>
            <a:r>
              <a:rPr lang="zh-CN" altLang="en-US" sz="1400" dirty="0"/>
              <a:t>域更改”窗口中，单击“其他”。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取消选中“在域成员身份变化时，更改主 </a:t>
            </a:r>
            <a:r>
              <a:rPr lang="en-US" altLang="zh-CN" sz="1400" dirty="0"/>
              <a:t>DNS </a:t>
            </a:r>
            <a:r>
              <a:rPr lang="zh-CN" altLang="en-US" sz="1400" dirty="0"/>
              <a:t>后缀”复选框。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单击“确定”保存更改，然后单击“确定”退出“计算机名称</a:t>
            </a:r>
            <a:r>
              <a:rPr lang="en-US" altLang="zh-CN" sz="1400" dirty="0"/>
              <a:t>/</a:t>
            </a:r>
            <a:r>
              <a:rPr lang="zh-CN" altLang="en-US" sz="1400" dirty="0"/>
              <a:t>域更改”对话框。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单击“确定”关闭“系统属性”对话框，然后重新启动计算机，以使更改生效。</a:t>
            </a:r>
          </a:p>
          <a:p>
            <a:pPr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</a:rPr>
              <a:t>在域控制器中，执行以下操作以修改域对象容器中的 </a:t>
            </a:r>
            <a:r>
              <a:rPr lang="en-US" altLang="zh-CN" sz="1400" b="1" dirty="0" err="1">
                <a:solidFill>
                  <a:srgbClr val="FF0000"/>
                </a:solidFill>
              </a:rPr>
              <a:t>msDS-AllowedDNSSuffixesActive</a:t>
            </a:r>
            <a:r>
              <a:rPr lang="en-US" altLang="zh-CN" sz="1400" b="1" dirty="0">
                <a:solidFill>
                  <a:srgbClr val="FF0000"/>
                </a:solidFill>
              </a:rPr>
              <a:t> Directory </a:t>
            </a:r>
            <a:r>
              <a:rPr lang="zh-CN" altLang="en-US" sz="1400" b="1" dirty="0">
                <a:solidFill>
                  <a:srgbClr val="FF0000"/>
                </a:solidFill>
              </a:rPr>
              <a:t>属性。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打开 </a:t>
            </a:r>
            <a:r>
              <a:rPr lang="en-US" altLang="zh-CN" sz="1400" dirty="0"/>
              <a:t>ADSI Edit</a:t>
            </a:r>
            <a:r>
              <a:rPr lang="zh-CN" altLang="en-US" sz="1400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双击要修改的域的域目录分区。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用鼠标右键单击域容器对象，再单击“属性”。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在“属性编辑器”选项卡的“属性”框中，双击“</a:t>
            </a:r>
            <a:r>
              <a:rPr lang="en-US" altLang="zh-CN" sz="1400" dirty="0" err="1"/>
              <a:t>msDS-AllowedDNSSuffixes</a:t>
            </a:r>
            <a:r>
              <a:rPr lang="en-US" altLang="zh-CN" sz="1400" dirty="0"/>
              <a:t>”</a:t>
            </a:r>
            <a:r>
              <a:rPr lang="zh-CN" altLang="en-US" sz="1400" dirty="0"/>
              <a:t>属性。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在“多值字符串编辑器”对话框的“要添加的值”框中，键入 </a:t>
            </a:r>
            <a:r>
              <a:rPr lang="en-US" altLang="zh-CN" sz="1400" i="1" dirty="0"/>
              <a:t>DNS </a:t>
            </a:r>
            <a:r>
              <a:rPr lang="zh-CN" altLang="en-US" sz="1400" i="1" dirty="0"/>
              <a:t>后缀</a:t>
            </a:r>
            <a:r>
              <a:rPr lang="zh-CN" altLang="en-US" sz="1400" dirty="0"/>
              <a:t>，然后单击“添加”。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为该域添加了所有 </a:t>
            </a:r>
            <a:r>
              <a:rPr lang="en-US" altLang="zh-CN" sz="1400" dirty="0"/>
              <a:t>DNS </a:t>
            </a:r>
            <a:r>
              <a:rPr lang="zh-CN" altLang="en-US" sz="1400" dirty="0"/>
              <a:t>后缀以后，单击“确定”。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400" dirty="0"/>
              <a:t>单击“确定”关闭该域的“属性”对话框。</a:t>
            </a:r>
          </a:p>
          <a:p>
            <a:r>
              <a:rPr lang="zh-CN" altLang="en-US" sz="1400" dirty="0"/>
              <a:t>如果要为多个域进行类似配置，请重复执行以上步骤。</a:t>
            </a:r>
          </a:p>
        </p:txBody>
      </p:sp>
    </p:spTree>
    <p:extLst>
      <p:ext uri="{BB962C8B-B14F-4D97-AF65-F5344CB8AC3E}">
        <p14:creationId xmlns:p14="http://schemas.microsoft.com/office/powerpoint/2010/main" val="3132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参考资源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域重命名过程</a:t>
            </a:r>
            <a:endParaRPr lang="en-US" altLang="zh-CN" dirty="0" smtClean="0"/>
          </a:p>
          <a:p>
            <a:pPr marL="990947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download.microsoft.com/download/c/f/c/cfcbff04-97ca-4fca-9e8c-3a9c90a2a2e2/Domain-Rename-Procedure.doc</a:t>
            </a:r>
            <a:endParaRPr lang="en-US" altLang="zh-CN" dirty="0" smtClean="0"/>
          </a:p>
          <a:p>
            <a:r>
              <a:rPr lang="zh-CN" altLang="en-US" dirty="0" smtClean="0"/>
              <a:t>脱节命名空间方案</a:t>
            </a:r>
            <a:endParaRPr lang="en-US" altLang="zh-CN" dirty="0"/>
          </a:p>
          <a:p>
            <a:pPr marL="990947" indent="0">
              <a:buNone/>
            </a:pPr>
            <a:r>
              <a:rPr lang="en-US" altLang="zh-CN" dirty="0">
                <a:hlinkClick r:id="rId3"/>
              </a:rPr>
              <a:t>https://technet.microsoft.com/library/bb676377(v=exchg.160).</a:t>
            </a:r>
            <a:r>
              <a:rPr lang="en-US" altLang="zh-CN" dirty="0" smtClean="0">
                <a:hlinkClick r:id="rId3"/>
              </a:rPr>
              <a:t>aspx</a:t>
            </a:r>
            <a:endParaRPr lang="en-US" altLang="zh-CN" dirty="0" smtClean="0"/>
          </a:p>
          <a:p>
            <a:pPr marL="990947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9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346</TotalTime>
  <Words>631</Words>
  <Application>Microsoft Office PowerPoint</Application>
  <PresentationFormat>自定义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部署先决条件之脱节命名空间配置</vt:lpstr>
      <vt:lpstr>部署先决条件之脱节命名空间-配置DNS后缀搜索列表</vt:lpstr>
      <vt:lpstr>部署先决条件之脱节命名空间-修改 msDS AllowedDNSSuffixes 属性</vt:lpstr>
      <vt:lpstr>参考资源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60</cp:revision>
  <dcterms:created xsi:type="dcterms:W3CDTF">2014-08-01T06:06:31Z</dcterms:created>
  <dcterms:modified xsi:type="dcterms:W3CDTF">2016-06-10T15:19:45Z</dcterms:modified>
</cp:coreProperties>
</file>