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sldIdLst>
    <p:sldId id="274" r:id="rId2"/>
    <p:sldId id="275" r:id="rId3"/>
    <p:sldId id="278" r:id="rId4"/>
    <p:sldId id="276" r:id="rId5"/>
    <p:sldId id="277" r:id="rId6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2" y="96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通过安装向导安装邮箱服务器角色</a:t>
            </a:r>
            <a:r>
              <a:rPr lang="en-US" altLang="zh-CN" dirty="0"/>
              <a:t>-</a:t>
            </a:r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如果要在组织中安装</a:t>
            </a:r>
            <a:r>
              <a:rPr lang="zh-CN" altLang="en-US" sz="2000" b="1" dirty="0">
                <a:solidFill>
                  <a:srgbClr val="FF0000"/>
                </a:solidFill>
              </a:rPr>
              <a:t>第一台 </a:t>
            </a:r>
            <a:r>
              <a:rPr lang="en-US" altLang="zh-CN" sz="2000" dirty="0"/>
              <a:t>Exchange 2016 </a:t>
            </a:r>
            <a:r>
              <a:rPr lang="zh-CN" altLang="en-US" sz="2000" dirty="0"/>
              <a:t>服务器，并且尚未执行 </a:t>
            </a:r>
            <a:r>
              <a:rPr lang="en-US" altLang="zh-CN" sz="2000" dirty="0"/>
              <a:t>Active Directory </a:t>
            </a:r>
            <a:r>
              <a:rPr lang="zh-CN" altLang="en-US" sz="2000" dirty="0"/>
              <a:t>准备步骤，则您使用的帐户必须拥有</a:t>
            </a:r>
            <a:r>
              <a:rPr lang="zh-CN" altLang="en-US" sz="2000" b="1" dirty="0">
                <a:solidFill>
                  <a:srgbClr val="FF0000"/>
                </a:solidFill>
              </a:rPr>
              <a:t>企业管理员</a:t>
            </a:r>
            <a:r>
              <a:rPr lang="zh-CN" altLang="en-US" sz="2000" dirty="0"/>
              <a:t>组成员身份。如果您之前</a:t>
            </a:r>
            <a:r>
              <a:rPr lang="zh-CN" altLang="en-US" sz="2000" b="1" dirty="0">
                <a:solidFill>
                  <a:srgbClr val="FF0000"/>
                </a:solidFill>
              </a:rPr>
              <a:t>没有准备 </a:t>
            </a:r>
            <a:r>
              <a:rPr lang="en-US" altLang="zh-CN" sz="2000" dirty="0"/>
              <a:t>Active Directory </a:t>
            </a:r>
            <a:r>
              <a:rPr lang="zh-CN" altLang="en-US" sz="2000" dirty="0"/>
              <a:t>架构，则帐户也必须拥有 </a:t>
            </a:r>
            <a:r>
              <a:rPr lang="en-US" altLang="zh-CN" sz="2000" b="1" dirty="0">
                <a:solidFill>
                  <a:srgbClr val="FF0000"/>
                </a:solidFill>
              </a:rPr>
              <a:t>Schema Admins </a:t>
            </a:r>
            <a:r>
              <a:rPr lang="zh-CN" altLang="en-US" sz="2000" dirty="0"/>
              <a:t>组成员身份。如果</a:t>
            </a:r>
            <a:r>
              <a:rPr lang="zh-CN" altLang="en-US" sz="2000" b="1" dirty="0"/>
              <a:t>您已经执行了架构和 </a:t>
            </a:r>
            <a:r>
              <a:rPr lang="en-US" altLang="zh-CN" sz="2000" b="1" dirty="0"/>
              <a:t>Active Directory </a:t>
            </a:r>
            <a:r>
              <a:rPr lang="zh-CN" altLang="en-US" sz="2000" b="1" dirty="0"/>
              <a:t>准备步骤，则您使用的帐户必须是“委派安装”管理角色组或“组织管理”角色组的成员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根据站点升级的顺序，假定多个站点上具有 </a:t>
            </a:r>
            <a:r>
              <a:rPr lang="en-US" altLang="zh-CN" sz="2000" dirty="0"/>
              <a:t>Exchange </a:t>
            </a:r>
            <a:r>
              <a:rPr lang="zh-CN" altLang="en-US" sz="2000" dirty="0"/>
              <a:t>服务器，</a:t>
            </a:r>
            <a:r>
              <a:rPr lang="zh-CN" altLang="en-US" sz="2000" b="1" dirty="0">
                <a:solidFill>
                  <a:srgbClr val="FF0000"/>
                </a:solidFill>
              </a:rPr>
              <a:t>从任意面向 </a:t>
            </a:r>
            <a:r>
              <a:rPr lang="en-US" altLang="zh-CN" sz="2000" b="1" dirty="0">
                <a:solidFill>
                  <a:srgbClr val="FF0000"/>
                </a:solidFill>
              </a:rPr>
              <a:t>Internet </a:t>
            </a:r>
            <a:r>
              <a:rPr lang="zh-CN" altLang="en-US" sz="2000" b="1" dirty="0">
                <a:solidFill>
                  <a:srgbClr val="FF0000"/>
                </a:solidFill>
              </a:rPr>
              <a:t>的 </a:t>
            </a:r>
            <a:r>
              <a:rPr lang="en-US" altLang="zh-CN" sz="2000" b="1" dirty="0">
                <a:solidFill>
                  <a:srgbClr val="FF0000"/>
                </a:solidFill>
              </a:rPr>
              <a:t>Active Directory </a:t>
            </a:r>
            <a:r>
              <a:rPr lang="zh-CN" altLang="en-US" sz="2000" b="1" dirty="0">
                <a:solidFill>
                  <a:srgbClr val="FF0000"/>
                </a:solidFill>
              </a:rPr>
              <a:t>站点开始</a:t>
            </a:r>
            <a:r>
              <a:rPr lang="zh-CN" altLang="en-US" sz="2000" dirty="0"/>
              <a:t>，接着是内部站点。将要升级的第一个站点是来自 </a:t>
            </a:r>
            <a:r>
              <a:rPr lang="en-US" altLang="zh-CN" sz="2000" dirty="0"/>
              <a:t>Internet </a:t>
            </a:r>
            <a:r>
              <a:rPr lang="zh-CN" altLang="en-US" sz="2000" dirty="0"/>
              <a:t>的自动发现请求进入的站点。</a:t>
            </a:r>
          </a:p>
        </p:txBody>
      </p:sp>
    </p:spTree>
    <p:extLst>
      <p:ext uri="{BB962C8B-B14F-4D97-AF65-F5344CB8AC3E}">
        <p14:creationId xmlns:p14="http://schemas.microsoft.com/office/powerpoint/2010/main" val="312610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通过安装向导安装邮箱服务器角色</a:t>
            </a:r>
            <a:r>
              <a:rPr lang="en-US" altLang="zh-CN" dirty="0"/>
              <a:t>-</a:t>
            </a:r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如果启用了用户访问控制 </a:t>
            </a:r>
            <a:r>
              <a:rPr lang="en-US" altLang="zh-CN" sz="2400" b="1" dirty="0">
                <a:solidFill>
                  <a:srgbClr val="FF0000"/>
                </a:solidFill>
              </a:rPr>
              <a:t>(UAC)</a:t>
            </a:r>
            <a:r>
              <a:rPr lang="zh-CN" altLang="en-US" sz="2400" b="1" dirty="0">
                <a:solidFill>
                  <a:srgbClr val="FF0000"/>
                </a:solidFill>
              </a:rPr>
              <a:t>，则必须右键单击 </a:t>
            </a:r>
            <a:r>
              <a:rPr lang="en-US" altLang="zh-CN" sz="2400" b="1" dirty="0">
                <a:solidFill>
                  <a:srgbClr val="FF0000"/>
                </a:solidFill>
              </a:rPr>
              <a:t>Setup.exe </a:t>
            </a:r>
            <a:r>
              <a:rPr lang="zh-CN" altLang="en-US" sz="2400" b="1" dirty="0">
                <a:solidFill>
                  <a:srgbClr val="FF0000"/>
                </a:solidFill>
              </a:rPr>
              <a:t>并选择“以管理员身份运行”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如果您没有将 </a:t>
            </a:r>
            <a:r>
              <a:rPr lang="en-US" altLang="zh-CN" sz="2400" dirty="0"/>
              <a:t>Active Directory </a:t>
            </a:r>
            <a:r>
              <a:rPr lang="zh-CN" altLang="en-US" sz="2400" dirty="0"/>
              <a:t>架构准备与 </a:t>
            </a:r>
            <a:r>
              <a:rPr lang="en-US" altLang="zh-CN" sz="2400" dirty="0"/>
              <a:t>Exchange 2016 </a:t>
            </a:r>
            <a:r>
              <a:rPr lang="zh-CN" altLang="en-US" sz="2400" dirty="0"/>
              <a:t>安装分开进行，此操作所用的时间取决于 </a:t>
            </a:r>
            <a:r>
              <a:rPr lang="en-US" altLang="zh-CN" sz="2400" dirty="0"/>
              <a:t>Active Directory </a:t>
            </a:r>
            <a:r>
              <a:rPr lang="zh-CN" altLang="en-US" sz="2400" dirty="0"/>
              <a:t>站点拓扑。在整个组织中完成更改的复制可能需要一些时间。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720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通过安装向导安装邮箱服务器角色</a:t>
            </a:r>
            <a:r>
              <a:rPr lang="en-US" altLang="zh-CN" dirty="0"/>
              <a:t>-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DEMO</a:t>
            </a:r>
            <a:r>
              <a:rPr lang="zh-CN" altLang="en-US" sz="2400" b="1" dirty="0">
                <a:solidFill>
                  <a:srgbClr val="FF0000"/>
                </a:solidFill>
              </a:rPr>
              <a:t>演示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791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通过安装向导安装邮箱服务器角色</a:t>
            </a:r>
            <a:r>
              <a:rPr lang="en-US" altLang="zh-CN" dirty="0"/>
              <a:t>-</a:t>
            </a:r>
            <a:r>
              <a:rPr lang="zh-CN" altLang="en-US" dirty="0"/>
              <a:t>验证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若要验证 </a:t>
            </a:r>
            <a:r>
              <a:rPr lang="en-US" altLang="zh-CN" dirty="0">
                <a:solidFill>
                  <a:schemeClr val="tx1"/>
                </a:solidFill>
              </a:rPr>
              <a:t>Exchange 2016 </a:t>
            </a:r>
            <a:r>
              <a:rPr lang="zh-CN" altLang="en-US" dirty="0">
                <a:solidFill>
                  <a:schemeClr val="tx1"/>
                </a:solidFill>
              </a:rPr>
              <a:t>安装是否成功，请在 </a:t>
            </a:r>
            <a:r>
              <a:rPr lang="en-US" altLang="zh-CN" dirty="0">
                <a:solidFill>
                  <a:schemeClr val="tx1"/>
                </a:solidFill>
              </a:rPr>
              <a:t>Exchange </a:t>
            </a:r>
            <a:r>
              <a:rPr lang="zh-CN" altLang="en-US" dirty="0">
                <a:solidFill>
                  <a:schemeClr val="tx1"/>
                </a:solidFill>
              </a:rPr>
              <a:t>命令行管理程序中运行 </a:t>
            </a:r>
            <a:r>
              <a:rPr lang="en-US" altLang="zh-CN" b="1" dirty="0">
                <a:solidFill>
                  <a:srgbClr val="FF0000"/>
                </a:solidFill>
              </a:rPr>
              <a:t>Get-</a:t>
            </a:r>
            <a:r>
              <a:rPr lang="en-US" altLang="zh-CN" b="1" dirty="0" err="1">
                <a:solidFill>
                  <a:srgbClr val="FF0000"/>
                </a:solidFill>
              </a:rPr>
              <a:t>ExchangeServer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cmdlet</a:t>
            </a:r>
            <a:r>
              <a:rPr lang="zh-CN" altLang="en-US" dirty="0">
                <a:solidFill>
                  <a:schemeClr val="tx1"/>
                </a:solidFill>
              </a:rPr>
              <a:t>。将显示运行此 </a:t>
            </a:r>
            <a:r>
              <a:rPr lang="en-US" altLang="zh-CN" dirty="0">
                <a:solidFill>
                  <a:schemeClr val="tx1"/>
                </a:solidFill>
              </a:rPr>
              <a:t>cmdlet </a:t>
            </a:r>
            <a:r>
              <a:rPr lang="zh-CN" altLang="en-US" dirty="0">
                <a:solidFill>
                  <a:schemeClr val="tx1"/>
                </a:solidFill>
              </a:rPr>
              <a:t>时在指定服务器上安装的所有 </a:t>
            </a:r>
            <a:r>
              <a:rPr lang="en-US" altLang="zh-CN" dirty="0">
                <a:solidFill>
                  <a:schemeClr val="tx1"/>
                </a:solidFill>
              </a:rPr>
              <a:t>Exchange </a:t>
            </a:r>
            <a:r>
              <a:rPr lang="zh-CN" altLang="en-US" dirty="0">
                <a:solidFill>
                  <a:schemeClr val="tx1"/>
                </a:solidFill>
              </a:rPr>
              <a:t>服务器角色</a:t>
            </a:r>
          </a:p>
          <a:p>
            <a:r>
              <a:rPr lang="zh-CN" altLang="en-US" dirty="0"/>
              <a:t>查看服务</a:t>
            </a:r>
            <a:r>
              <a:rPr lang="en-US" altLang="zh-CN" dirty="0"/>
              <a:t>/EMS/EAC/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5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通过安装向导安装邮箱服务器角色</a:t>
            </a:r>
            <a:r>
              <a:rPr lang="en-US" altLang="zh-CN" dirty="0"/>
              <a:t>-</a:t>
            </a:r>
            <a:r>
              <a:rPr lang="zh-CN" altLang="en-US" dirty="0"/>
              <a:t>验证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sz="1800" dirty="0">
                <a:solidFill>
                  <a:schemeClr val="tx1"/>
                </a:solidFill>
              </a:rPr>
              <a:t>在安装期间，</a:t>
            </a:r>
            <a:r>
              <a:rPr lang="en-US" altLang="zh-CN" sz="1800" dirty="0">
                <a:solidFill>
                  <a:schemeClr val="tx1"/>
                </a:solidFill>
              </a:rPr>
              <a:t>Exchange </a:t>
            </a:r>
            <a:r>
              <a:rPr lang="zh-CN" altLang="en-US" sz="1800" dirty="0">
                <a:solidFill>
                  <a:schemeClr val="tx1"/>
                </a:solidFill>
              </a:rPr>
              <a:t>安装程序在运行 </a:t>
            </a:r>
            <a:r>
              <a:rPr lang="en-US" altLang="zh-CN" sz="1800" dirty="0">
                <a:solidFill>
                  <a:schemeClr val="tx1"/>
                </a:solidFill>
              </a:rPr>
              <a:t>Windows Server 2012 </a:t>
            </a:r>
            <a:r>
              <a:rPr lang="zh-CN" altLang="en-US" sz="1800" dirty="0">
                <a:solidFill>
                  <a:schemeClr val="tx1"/>
                </a:solidFill>
              </a:rPr>
              <a:t>或更高版本的计算机上</a:t>
            </a:r>
            <a:r>
              <a:rPr lang="zh-CN" altLang="en-US" sz="1800" b="1" dirty="0">
                <a:solidFill>
                  <a:srgbClr val="FF0000"/>
                </a:solidFill>
              </a:rPr>
              <a:t>“事件查看器”的“应用程序”日志中记录事件。查看“应用程序”日志，并确保不会出现与 </a:t>
            </a:r>
            <a:r>
              <a:rPr lang="en-US" altLang="zh-CN" sz="1800" b="1" dirty="0">
                <a:solidFill>
                  <a:srgbClr val="FF0000"/>
                </a:solidFill>
              </a:rPr>
              <a:t>Exchange </a:t>
            </a:r>
            <a:r>
              <a:rPr lang="zh-CN" altLang="en-US" sz="1800" b="1" dirty="0">
                <a:solidFill>
                  <a:srgbClr val="FF0000"/>
                </a:solidFill>
              </a:rPr>
              <a:t>安装程序有关的警告或错误消息</a:t>
            </a:r>
            <a:r>
              <a:rPr lang="zh-CN" altLang="en-US" sz="1800" dirty="0">
                <a:solidFill>
                  <a:schemeClr val="tx1"/>
                </a:solidFill>
              </a:rPr>
              <a:t>。这些日志文件包含 </a:t>
            </a:r>
            <a:r>
              <a:rPr lang="en-US" altLang="zh-CN" sz="1800" dirty="0">
                <a:solidFill>
                  <a:schemeClr val="tx1"/>
                </a:solidFill>
              </a:rPr>
              <a:t>Exchange 2016 </a:t>
            </a:r>
            <a:r>
              <a:rPr lang="zh-CN" altLang="en-US" sz="1800" dirty="0">
                <a:solidFill>
                  <a:schemeClr val="tx1"/>
                </a:solidFill>
              </a:rPr>
              <a:t>安装期间系统所执行的每个操作历史以及任何可能出现的错误。默认情况下，日志的记录方式为 </a:t>
            </a:r>
            <a:r>
              <a:rPr lang="en-US" altLang="zh-CN" sz="1800" dirty="0">
                <a:solidFill>
                  <a:schemeClr val="tx1"/>
                </a:solidFill>
              </a:rPr>
              <a:t>Verbose</a:t>
            </a:r>
            <a:r>
              <a:rPr lang="zh-CN" altLang="en-US" sz="1800" dirty="0">
                <a:solidFill>
                  <a:schemeClr val="tx1"/>
                </a:solidFill>
              </a:rPr>
              <a:t>。提供有关每个已安装服务器角色的信息。</a:t>
            </a:r>
          </a:p>
          <a:p>
            <a:r>
              <a:rPr lang="zh-CN" altLang="en-US" sz="1800" dirty="0">
                <a:solidFill>
                  <a:schemeClr val="tx1"/>
                </a:solidFill>
              </a:rPr>
              <a:t>您可以在 </a:t>
            </a:r>
            <a:r>
              <a:rPr lang="en-US" altLang="zh-CN" sz="1800" dirty="0">
                <a:solidFill>
                  <a:schemeClr val="tx1"/>
                </a:solidFill>
              </a:rPr>
              <a:t>&lt;system drive&gt;\</a:t>
            </a:r>
            <a:r>
              <a:rPr lang="en-US" altLang="zh-CN" sz="1800" dirty="0" err="1">
                <a:solidFill>
                  <a:schemeClr val="tx1"/>
                </a:solidFill>
              </a:rPr>
              <a:t>ExchangeSetupLogs</a:t>
            </a:r>
            <a:r>
              <a:rPr lang="en-US" altLang="zh-CN" sz="1800" dirty="0">
                <a:solidFill>
                  <a:schemeClr val="tx1"/>
                </a:solidFill>
              </a:rPr>
              <a:t>\ExchangeSetup.log </a:t>
            </a:r>
            <a:r>
              <a:rPr lang="zh-CN" altLang="en-US" sz="1800" dirty="0">
                <a:solidFill>
                  <a:schemeClr val="tx1"/>
                </a:solidFill>
              </a:rPr>
              <a:t>找到</a:t>
            </a:r>
            <a:r>
              <a:rPr lang="zh-CN" altLang="en-US" sz="1800" b="1" dirty="0">
                <a:solidFill>
                  <a:srgbClr val="FF0000"/>
                </a:solidFill>
              </a:rPr>
              <a:t>安装程序日志文件</a:t>
            </a:r>
            <a:r>
              <a:rPr lang="zh-CN" altLang="en-US" sz="1800" dirty="0">
                <a:solidFill>
                  <a:schemeClr val="tx1"/>
                </a:solidFill>
              </a:rPr>
              <a:t>。</a:t>
            </a:r>
            <a:r>
              <a:rPr lang="en-US" altLang="zh-CN" sz="1800" dirty="0">
                <a:solidFill>
                  <a:schemeClr val="tx1"/>
                </a:solidFill>
              </a:rPr>
              <a:t>&lt;system drive&gt; </a:t>
            </a:r>
            <a:r>
              <a:rPr lang="zh-CN" altLang="en-US" sz="1800" dirty="0">
                <a:solidFill>
                  <a:schemeClr val="tx1"/>
                </a:solidFill>
              </a:rPr>
              <a:t>变量代表安装操作系统驱动器的根目录。</a:t>
            </a:r>
          </a:p>
          <a:p>
            <a:r>
              <a:rPr lang="zh-CN" altLang="en-US" sz="1800" dirty="0">
                <a:solidFill>
                  <a:schemeClr val="tx1"/>
                </a:solidFill>
              </a:rPr>
              <a:t>安装程序日志文件将跟踪 </a:t>
            </a:r>
            <a:r>
              <a:rPr lang="en-US" altLang="zh-CN" sz="1800" dirty="0">
                <a:solidFill>
                  <a:schemeClr val="tx1"/>
                </a:solidFill>
              </a:rPr>
              <a:t>Exchange 2016 </a:t>
            </a:r>
            <a:r>
              <a:rPr lang="zh-CN" altLang="en-US" sz="1800" dirty="0">
                <a:solidFill>
                  <a:schemeClr val="tx1"/>
                </a:solidFill>
              </a:rPr>
              <a:t>安装和配置期间所执行的每项任务的进度。它包含以下信息：</a:t>
            </a:r>
            <a:r>
              <a:rPr lang="zh-CN" altLang="en-US" sz="1800" b="1" dirty="0">
                <a:solidFill>
                  <a:srgbClr val="FF0000"/>
                </a:solidFill>
              </a:rPr>
              <a:t>开始安装前执行的先决条件检查和系统准备情况检查的状态、应用程序安装进度以及对系统所做的配置更改</a:t>
            </a:r>
            <a:r>
              <a:rPr lang="zh-CN" altLang="en-US" sz="1800" dirty="0">
                <a:solidFill>
                  <a:schemeClr val="tx1"/>
                </a:solidFill>
              </a:rPr>
              <a:t>。检查此日志文件，以验证服务器角色已按预期方式安装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14186170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369</TotalTime>
  <Words>457</Words>
  <Application>Microsoft Office PowerPoint</Application>
  <PresentationFormat>自定义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通过安装向导安装邮箱服务器角色-注意事项</vt:lpstr>
      <vt:lpstr>通过安装向导安装邮箱服务器角色-注意事项</vt:lpstr>
      <vt:lpstr>通过安装向导安装邮箱服务器角色-安装</vt:lpstr>
      <vt:lpstr>通过安装向导安装邮箱服务器角色-验证</vt:lpstr>
      <vt:lpstr>通过安装向导安装邮箱服务器角色-验证</vt:lpstr>
    </vt:vector>
  </TitlesOfParts>
  <Company>苏州派森咨询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74</cp:revision>
  <dcterms:created xsi:type="dcterms:W3CDTF">2014-08-01T06:06:31Z</dcterms:created>
  <dcterms:modified xsi:type="dcterms:W3CDTF">2016-06-12T03:29:34Z</dcterms:modified>
</cp:coreProperties>
</file>