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
  </p:notesMasterIdLst>
  <p:sldIdLst>
    <p:sldId id="274" r:id="rId2"/>
    <p:sldId id="275" r:id="rId3"/>
    <p:sldId id="276" r:id="rId4"/>
    <p:sldId id="277" r:id="rId5"/>
  </p:sldIdLst>
  <p:sldSz cx="12198350" cy="6859588"/>
  <p:notesSz cx="6858000" cy="9144000"/>
  <p:defaultText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B6BB"/>
    <a:srgbClr val="5A5A5A"/>
    <a:srgbClr val="BF1920"/>
    <a:srgbClr val="2E2E2E"/>
    <a:srgbClr val="11BBD5"/>
    <a:srgbClr val="005499"/>
    <a:srgbClr val="EF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2" y="96"/>
      </p:cViewPr>
      <p:guideLst>
        <p:guide orient="horz" pos="2161"/>
        <p:guide pos="3842"/>
      </p:guideLst>
    </p:cSldViewPr>
  </p:slideViewPr>
  <p:notesTextViewPr>
    <p:cViewPr>
      <p:scale>
        <a:sx n="1" d="1"/>
        <a:sy n="1" d="1"/>
      </p:scale>
      <p:origin x="0" y="0"/>
    </p:cViewPr>
  </p:notesTextViewPr>
  <p:notesViewPr>
    <p:cSldViewPr>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A6CEA-800A-48F1-B66A-3DBC2417E7DC}" type="datetimeFigureOut">
              <a:rPr lang="zh-CN" altLang="en-US" smtClean="0"/>
              <a:t>2016/6/12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22CE1E-2A1D-4F31-8CCA-EC5B32960BE2}" type="slidenum">
              <a:rPr lang="zh-CN" altLang="en-US" smtClean="0"/>
              <a:t>‹#›</a:t>
            </a:fld>
            <a:endParaRPr lang="zh-CN" altLang="en-US"/>
          </a:p>
        </p:txBody>
      </p:sp>
    </p:spTree>
    <p:extLst>
      <p:ext uri="{BB962C8B-B14F-4D97-AF65-F5344CB8AC3E}">
        <p14:creationId xmlns:p14="http://schemas.microsoft.com/office/powerpoint/2010/main" val="4258043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sp>
        <p:nvSpPr>
          <p:cNvPr id="14" name="矩形 13"/>
          <p:cNvSpPr/>
          <p:nvPr/>
        </p:nvSpPr>
        <p:spPr>
          <a:xfrm>
            <a:off x="0" y="1939"/>
            <a:ext cx="12198350" cy="6859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7" name="矩形 16"/>
          <p:cNvSpPr/>
          <p:nvPr/>
        </p:nvSpPr>
        <p:spPr>
          <a:xfrm>
            <a:off x="5494" y="4294090"/>
            <a:ext cx="12195175" cy="136846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5" name="标题 14"/>
          <p:cNvSpPr>
            <a:spLocks noGrp="1"/>
          </p:cNvSpPr>
          <p:nvPr>
            <p:ph type="title"/>
          </p:nvPr>
        </p:nvSpPr>
        <p:spPr>
          <a:xfrm>
            <a:off x="770582" y="4501252"/>
            <a:ext cx="10657185" cy="954150"/>
          </a:xfrm>
          <a:prstGeom prst="rect">
            <a:avLst/>
          </a:prstGeom>
          <a:noFill/>
        </p:spPr>
        <p:txBody>
          <a:bodyPr wrap="square" rtlCol="0">
            <a:spAutoFit/>
          </a:bodyPr>
          <a:lstStyle>
            <a:lvl1pPr algn="ctr">
              <a:defRPr lang="zh-CN" altLang="en-US" sz="5400" dirty="0">
                <a:solidFill>
                  <a:schemeClr val="bg1"/>
                </a:solidFill>
                <a:effectLst>
                  <a:reflection blurRad="6350" stA="28000" endPos="25000" dist="60007" dir="5400000" sy="-100000" algn="bl" rotWithShape="0"/>
                </a:effectLst>
                <a:cs typeface="+mn-cs"/>
              </a:defRPr>
            </a:lvl1pPr>
          </a:lstStyle>
          <a:p>
            <a:pPr marL="0" lvl="0" algn="ctr"/>
            <a:r>
              <a:rPr lang="zh-CN" altLang="en-US" dirty="0"/>
              <a:t>单击此处编辑母版标题样式</a:t>
            </a:r>
          </a:p>
        </p:txBody>
      </p:sp>
      <p:pic>
        <p:nvPicPr>
          <p:cNvPr id="1028" name="Picture 4" descr="C:\Users\王佩丰\Desktop\未标题-2.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588"/>
          <a:stretch/>
        </p:blipFill>
        <p:spPr bwMode="auto">
          <a:xfrm>
            <a:off x="5494" y="-1"/>
            <a:ext cx="12220552" cy="42940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王佩丰\Desktop\为梦想增值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20635440">
            <a:off x="533959" y="939043"/>
            <a:ext cx="3985731" cy="93415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7121252" y="6093397"/>
            <a:ext cx="4965739" cy="461665"/>
          </a:xfrm>
          <a:prstGeom prst="rect">
            <a:avLst/>
          </a:prstGeom>
          <a:noFill/>
        </p:spPr>
        <p:txBody>
          <a:bodyPr wrap="square" rtlCol="0">
            <a:spAutoFit/>
          </a:bodyPr>
          <a:lstStyle>
            <a:defPPr>
              <a:defRPr lang="zh-CN"/>
            </a:defPPr>
            <a:lvl1pPr algn="r">
              <a:defRPr>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r>
              <a:rPr lang="en-US" altLang="zh-CN" dirty="0">
                <a:solidFill>
                  <a:srgbClr val="21B6BB"/>
                </a:solidFill>
              </a:rPr>
              <a:t>edu.51cto.com</a:t>
            </a:r>
          </a:p>
        </p:txBody>
      </p:sp>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582" y="5978429"/>
            <a:ext cx="2146142" cy="43244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a:xfrm>
            <a:off x="10308" y="981522"/>
            <a:ext cx="12201922" cy="4571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7" name="文本占位符 7"/>
          <p:cNvSpPr>
            <a:spLocks noGrp="1"/>
          </p:cNvSpPr>
          <p:nvPr>
            <p:ph type="body" sz="quarter" idx="10"/>
          </p:nvPr>
        </p:nvSpPr>
        <p:spPr>
          <a:xfrm>
            <a:off x="5451103" y="2142393"/>
            <a:ext cx="5832648" cy="646331"/>
          </a:xfrm>
          <a:prstGeom prst="rect">
            <a:avLst/>
          </a:prstGeom>
          <a:noFill/>
        </p:spPr>
        <p:txBody>
          <a:bodyPr wrap="square" rtlCol="0">
            <a:spAutoFit/>
          </a:bodyPr>
          <a:lstStyle>
            <a:lvl1pPr marL="0" indent="0">
              <a:buFontTx/>
              <a:buNone/>
              <a:defRPr lang="zh-CN" altLang="en-US" sz="3600" b="1" dirty="0">
                <a:solidFill>
                  <a:srgbClr val="21B6BB"/>
                </a:solidFill>
                <a:latin typeface="微软雅黑" panose="020B0503020204020204" pitchFamily="34" charset="-122"/>
                <a:ea typeface="微软雅黑" panose="020B0503020204020204" pitchFamily="34" charset="-122"/>
              </a:defRPr>
            </a:lvl1pPr>
          </a:lstStyle>
          <a:p>
            <a:pPr marL="0" lvl="0"/>
            <a:r>
              <a:rPr lang="zh-CN" altLang="en-US" dirty="0"/>
              <a:t>单击此处编辑母版文本样式</a:t>
            </a:r>
          </a:p>
        </p:txBody>
      </p:sp>
      <p:sp>
        <p:nvSpPr>
          <p:cNvPr id="8" name="TextBox 7"/>
          <p:cNvSpPr txBox="1"/>
          <p:nvPr userDrawn="1"/>
        </p:nvSpPr>
        <p:spPr>
          <a:xfrm>
            <a:off x="4023037" y="2145031"/>
            <a:ext cx="2088232" cy="646331"/>
          </a:xfrm>
          <a:prstGeom prst="rect">
            <a:avLst/>
          </a:prstGeom>
          <a:noFill/>
        </p:spPr>
        <p:txBody>
          <a:bodyPr wrap="square" rtlCol="0">
            <a:spAutoFit/>
          </a:bodyPr>
          <a:lstStyle/>
          <a:p>
            <a:r>
              <a:rPr lang="zh-CN" altLang="en-US" sz="3600" b="1" kern="1200" dirty="0">
                <a:solidFill>
                  <a:srgbClr val="21B6BB"/>
                </a:solidFill>
                <a:latin typeface="微软雅黑" panose="020B0503020204020204" pitchFamily="34" charset="-122"/>
                <a:ea typeface="微软雅黑" panose="020B0503020204020204" pitchFamily="34" charset="-122"/>
                <a:cs typeface="+mn-cs"/>
              </a:rPr>
              <a:t>讲师：</a:t>
            </a:r>
          </a:p>
        </p:txBody>
      </p:sp>
      <p:sp>
        <p:nvSpPr>
          <p:cNvPr id="9" name="文本占位符 11"/>
          <p:cNvSpPr>
            <a:spLocks noGrp="1"/>
          </p:cNvSpPr>
          <p:nvPr>
            <p:ph type="body" sz="quarter" idx="11"/>
          </p:nvPr>
        </p:nvSpPr>
        <p:spPr>
          <a:xfrm>
            <a:off x="5428045" y="2925738"/>
            <a:ext cx="4487554" cy="746358"/>
          </a:xfrm>
          <a:prstGeom prst="rect">
            <a:avLst/>
          </a:prstGeom>
          <a:noFill/>
        </p:spPr>
        <p:txBody>
          <a:bodyPr wrap="square" rtlCol="0">
            <a:spAutoFit/>
          </a:bodyPr>
          <a:lstStyle>
            <a:lvl1pPr marL="0" indent="0">
              <a:buFont typeface="Wingdings" panose="05000000000000000000" pitchFamily="2" charset="2"/>
              <a:buNone/>
              <a:defRPr lang="zh-CN" altLang="en-US" sz="2400" dirty="0" smtClean="0">
                <a:solidFill>
                  <a:srgbClr val="5A5A5A"/>
                </a:solidFill>
                <a:latin typeface="微软雅黑" panose="020B0503020204020204" pitchFamily="34" charset="-122"/>
                <a:ea typeface="微软雅黑" panose="020B0503020204020204" pitchFamily="34" charset="-122"/>
              </a:defRPr>
            </a:lvl1pPr>
          </a:lstStyle>
          <a:p>
            <a:pPr marL="381133" lvl="0" indent="-381133">
              <a:lnSpc>
                <a:spcPts val="5068"/>
              </a:lnSpc>
            </a:pPr>
            <a:r>
              <a:rPr lang="zh-CN" altLang="en-US"/>
              <a:t>单击此处编辑母版文本样式</a:t>
            </a:r>
          </a:p>
        </p:txBody>
      </p:sp>
      <p:pic>
        <p:nvPicPr>
          <p:cNvPr id="11" name="Picture 5" descr="C:\Users\王佩丰\Desktop\为梦想增值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36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12198350"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矩形 3"/>
          <p:cNvSpPr/>
          <p:nvPr userDrawn="1"/>
        </p:nvSpPr>
        <p:spPr>
          <a:xfrm>
            <a:off x="-3572" y="-14924"/>
            <a:ext cx="4158531" cy="6874512"/>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5" name="TextBox 4"/>
          <p:cNvSpPr txBox="1"/>
          <p:nvPr userDrawn="1"/>
        </p:nvSpPr>
        <p:spPr>
          <a:xfrm>
            <a:off x="779549" y="1443397"/>
            <a:ext cx="2592288" cy="1138773"/>
          </a:xfrm>
          <a:prstGeom prst="rect">
            <a:avLst/>
          </a:prstGeom>
          <a:noFill/>
        </p:spPr>
        <p:txBody>
          <a:bodyPr wrap="square" rtlCol="0">
            <a:spAutoFit/>
          </a:bodyPr>
          <a:lstStyle/>
          <a:p>
            <a:r>
              <a:rPr lang="zh-CN" altLang="en-US" sz="4400" b="1" dirty="0">
                <a:solidFill>
                  <a:schemeClr val="bg1"/>
                </a:solidFill>
                <a:latin typeface="+mn-ea"/>
                <a:ea typeface="+mn-ea"/>
              </a:rPr>
              <a:t>课程目录</a:t>
            </a:r>
            <a:endParaRPr lang="en-US" altLang="zh-CN" sz="4400" b="1" dirty="0">
              <a:solidFill>
                <a:schemeClr val="bg1"/>
              </a:solidFill>
              <a:latin typeface="+mn-ea"/>
              <a:ea typeface="+mn-ea"/>
            </a:endParaRPr>
          </a:p>
          <a:p>
            <a:r>
              <a:rPr lang="en-US" altLang="zh-CN" sz="2300" b="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Course Contents</a:t>
            </a:r>
            <a:endParaRPr lang="zh-CN" altLang="en-US" sz="23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文本占位符 10"/>
          <p:cNvSpPr>
            <a:spLocks noGrp="1"/>
          </p:cNvSpPr>
          <p:nvPr>
            <p:ph type="body" sz="quarter" idx="10"/>
          </p:nvPr>
        </p:nvSpPr>
        <p:spPr>
          <a:xfrm>
            <a:off x="4514999" y="1701602"/>
            <a:ext cx="6408538" cy="4153216"/>
          </a:xfrm>
        </p:spPr>
        <p:txBody>
          <a:bodyPr/>
          <a:lstStyle>
            <a:lvl1pPr marL="514350" indent="-514350">
              <a:spcBef>
                <a:spcPts val="0"/>
              </a:spcBef>
              <a:buFontTx/>
              <a:buBlip>
                <a:blip r:embed="rId2"/>
              </a:buBlip>
              <a:defRPr/>
            </a:lvl1pPr>
          </a:lstStyle>
          <a:p>
            <a:pPr lvl="0"/>
            <a:r>
              <a:rPr lang="zh-CN" altLang="en-US" dirty="0"/>
              <a:t>单击此处编辑母版文本样式</a:t>
            </a:r>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83551" y="6171097"/>
            <a:ext cx="1944216" cy="391757"/>
          </a:xfrm>
          <a:prstGeom prst="rect">
            <a:avLst/>
          </a:prstGeom>
        </p:spPr>
      </p:pic>
    </p:spTree>
    <p:extLst>
      <p:ext uri="{BB962C8B-B14F-4D97-AF65-F5344CB8AC3E}">
        <p14:creationId xmlns:p14="http://schemas.microsoft.com/office/powerpoint/2010/main" val="4156567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5" name="矩形 4"/>
          <p:cNvSpPr/>
          <p:nvPr/>
        </p:nvSpPr>
        <p:spPr>
          <a:xfrm flipV="1">
            <a:off x="7551" y="2971829"/>
            <a:ext cx="12198350" cy="4572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 name="椭圆 5"/>
          <p:cNvSpPr/>
          <p:nvPr/>
        </p:nvSpPr>
        <p:spPr>
          <a:xfrm>
            <a:off x="1130623" y="1796401"/>
            <a:ext cx="2441749" cy="2442314"/>
          </a:xfrm>
          <a:prstGeom prst="ellipse">
            <a:avLst/>
          </a:prstGeom>
          <a:blipFill>
            <a:blip r:embed="rId2"/>
            <a:stretch>
              <a:fillRect/>
            </a:stretch>
          </a:blipFill>
          <a:ln w="38100">
            <a:solidFill>
              <a:srgbClr val="21B6BB"/>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sz="3700" b="1" dirty="0">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0"/>
          </p:nvPr>
        </p:nvSpPr>
        <p:spPr>
          <a:xfrm>
            <a:off x="3866928" y="2061327"/>
            <a:ext cx="8331422" cy="646331"/>
          </a:xfrm>
          <a:prstGeom prst="rect">
            <a:avLst/>
          </a:prstGeom>
          <a:noFill/>
        </p:spPr>
        <p:txBody>
          <a:bodyPr wrap="square" rtlCol="0">
            <a:spAutoFit/>
          </a:bodyPr>
          <a:lstStyle>
            <a:lvl1pPr marL="0" indent="0">
              <a:buFontTx/>
              <a:buNone/>
              <a:defRPr lang="zh-CN" altLang="en-US" sz="3600" b="1" dirty="0">
                <a:solidFill>
                  <a:srgbClr val="21B6BB"/>
                </a:solidFill>
                <a:latin typeface="微软雅黑" panose="020B0503020204020204" pitchFamily="34" charset="-122"/>
                <a:ea typeface="微软雅黑" panose="020B0503020204020204" pitchFamily="34" charset="-122"/>
              </a:defRPr>
            </a:lvl1pPr>
          </a:lstStyle>
          <a:p>
            <a:pPr marL="0" lvl="0"/>
            <a:r>
              <a:rPr lang="zh-CN" altLang="en-US"/>
              <a:t>单击此处编辑母版文本样式</a:t>
            </a:r>
          </a:p>
        </p:txBody>
      </p:sp>
      <p:sp>
        <p:nvSpPr>
          <p:cNvPr id="12" name="文本占位符 11"/>
          <p:cNvSpPr>
            <a:spLocks noGrp="1"/>
          </p:cNvSpPr>
          <p:nvPr>
            <p:ph type="body" sz="quarter" idx="11"/>
          </p:nvPr>
        </p:nvSpPr>
        <p:spPr>
          <a:xfrm>
            <a:off x="4659017" y="3213722"/>
            <a:ext cx="6264694" cy="746358"/>
          </a:xfrm>
          <a:prstGeom prst="rect">
            <a:avLst/>
          </a:prstGeom>
          <a:noFill/>
        </p:spPr>
        <p:txBody>
          <a:bodyPr wrap="square" rtlCol="0">
            <a:spAutoFit/>
          </a:bodyPr>
          <a:lstStyle>
            <a:lvl1pPr marL="457360" indent="-457360">
              <a:buFont typeface="Wingdings" panose="05000000000000000000" pitchFamily="2" charset="2"/>
              <a:buChar char="l"/>
              <a:defRPr lang="zh-CN" altLang="en-US" sz="2800" dirty="0" smtClean="0">
                <a:solidFill>
                  <a:srgbClr val="21B6BB"/>
                </a:solidFill>
                <a:latin typeface="微软雅黑" panose="020B0503020204020204" pitchFamily="34" charset="-122"/>
                <a:ea typeface="微软雅黑" panose="020B0503020204020204" pitchFamily="34" charset="-122"/>
              </a:defRPr>
            </a:lvl1pPr>
          </a:lstStyle>
          <a:p>
            <a:pPr marL="381133" lvl="0" indent="-381133">
              <a:lnSpc>
                <a:spcPts val="5068"/>
              </a:lnSpc>
            </a:pPr>
            <a:r>
              <a:rPr lang="zh-CN" altLang="en-US"/>
              <a:t>单击此处编辑母版文本样式</a:t>
            </a:r>
          </a:p>
        </p:txBody>
      </p:sp>
      <p:pic>
        <p:nvPicPr>
          <p:cNvPr id="9" name="Picture 5" descr="C:\Users\王佩丰\Desktop\为梦想增值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515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956929" y="1485578"/>
            <a:ext cx="10200539" cy="718442"/>
          </a:xfrm>
          <a:prstGeom prst="rect">
            <a:avLst/>
          </a:prstGeom>
        </p:spPr>
        <p:txBody>
          <a:bodyPr/>
          <a:lstStyle>
            <a:lvl1pPr>
              <a:defRPr>
                <a:solidFill>
                  <a:srgbClr val="21B6BB"/>
                </a:solidFill>
              </a:defRPr>
            </a:lvl1pPr>
          </a:lstStyle>
          <a:p>
            <a:r>
              <a:rPr lang="zh-CN" altLang="en-US"/>
              <a:t>单击此处编辑母版标题样式</a:t>
            </a:r>
          </a:p>
        </p:txBody>
      </p:sp>
      <p:sp>
        <p:nvSpPr>
          <p:cNvPr id="5" name="矩形 4"/>
          <p:cNvSpPr/>
          <p:nvPr userDrawn="1"/>
        </p:nvSpPr>
        <p:spPr>
          <a:xfrm>
            <a:off x="10308" y="981522"/>
            <a:ext cx="12201922" cy="4571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9" name="内容占位符 8"/>
          <p:cNvSpPr>
            <a:spLocks noGrp="1"/>
          </p:cNvSpPr>
          <p:nvPr>
            <p:ph sz="quarter" idx="10"/>
          </p:nvPr>
        </p:nvSpPr>
        <p:spPr>
          <a:xfrm>
            <a:off x="985838" y="2349500"/>
            <a:ext cx="10153650" cy="2952750"/>
          </a:xfrm>
          <a:prstGeom prst="rect">
            <a:avLst/>
          </a:prstGeom>
        </p:spPr>
        <p:txBody>
          <a:bodyPr/>
          <a:lstStyle>
            <a:lvl1pPr marL="1600760" indent="-609813">
              <a:buClr>
                <a:srgbClr val="21B6BB"/>
              </a:buClr>
              <a:buFont typeface="Wingdings" panose="05000000000000000000" pitchFamily="2" charset="2"/>
              <a:buChar char="l"/>
              <a:defRPr sz="2800">
                <a:solidFill>
                  <a:srgbClr val="5A5A5A"/>
                </a:solidFill>
              </a:defRPr>
            </a:lvl1pPr>
          </a:lstStyle>
          <a:p>
            <a:pPr lvl="0"/>
            <a:r>
              <a:rPr lang="zh-CN" altLang="en-US" dirty="0"/>
              <a:t>单击此处编辑母版文本样式</a:t>
            </a:r>
            <a:endParaRPr lang="en-US" altLang="zh-CN" dirty="0"/>
          </a:p>
          <a:p>
            <a:pPr lvl="1"/>
            <a:endParaRPr lang="zh-CN" altLang="en-US" dirty="0"/>
          </a:p>
        </p:txBody>
      </p:sp>
      <p:pic>
        <p:nvPicPr>
          <p:cNvPr id="8" name="Picture 5" descr="C:\Users\王佩丰\Desktop\为梦想增值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3310" y="0"/>
            <a:ext cx="12198350"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矩形 3"/>
          <p:cNvSpPr/>
          <p:nvPr userDrawn="1"/>
        </p:nvSpPr>
        <p:spPr>
          <a:xfrm>
            <a:off x="5494" y="3285778"/>
            <a:ext cx="12195175" cy="3573810"/>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8" name="TextBox 7"/>
          <p:cNvSpPr txBox="1"/>
          <p:nvPr userDrawn="1"/>
        </p:nvSpPr>
        <p:spPr>
          <a:xfrm>
            <a:off x="5019054" y="1703243"/>
            <a:ext cx="7179295" cy="1446550"/>
          </a:xfrm>
          <a:prstGeom prst="rect">
            <a:avLst/>
          </a:prstGeom>
          <a:noFill/>
        </p:spPr>
        <p:txBody>
          <a:bodyPr wrap="square" rtlCol="0">
            <a:spAutoFit/>
          </a:bodyPr>
          <a:lstStyle/>
          <a:p>
            <a:r>
              <a:rPr lang="en-US" altLang="zh-CN" sz="8800" b="1" dirty="0">
                <a:solidFill>
                  <a:srgbClr val="21B6BB"/>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rPr>
              <a:t>Thank You !</a:t>
            </a:r>
            <a:endParaRPr lang="zh-CN" altLang="en-US" sz="8800" b="1" dirty="0">
              <a:solidFill>
                <a:srgbClr val="21B6BB"/>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0" name="Picture 5" descr="C:\Users\王佩丰\Desktop\为梦想增值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43191" y="3583168"/>
            <a:ext cx="3960440" cy="92822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userDrawn="1"/>
        </p:nvSpPr>
        <p:spPr>
          <a:xfrm>
            <a:off x="5494" y="3217259"/>
            <a:ext cx="12201922" cy="72008"/>
          </a:xfrm>
          <a:prstGeom prst="rect">
            <a:avLst/>
          </a:pr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5" name="椭圆 4"/>
          <p:cNvSpPr/>
          <p:nvPr userDrawn="1"/>
        </p:nvSpPr>
        <p:spPr>
          <a:xfrm>
            <a:off x="1274639" y="1864970"/>
            <a:ext cx="2520280" cy="2520863"/>
          </a:xfrm>
          <a:prstGeom prst="ellipse">
            <a:avLst/>
          </a:prstGeom>
          <a:blipFill>
            <a:blip r:embed="rId3"/>
            <a:stretch>
              <a:fillRect/>
            </a:stretch>
          </a:blipFill>
          <a:ln w="38100">
            <a:solidFill>
              <a:srgbClr val="21B6BB"/>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sz="3700" b="1" dirty="0">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5848641" y="4494629"/>
            <a:ext cx="4389178" cy="646331"/>
          </a:xfrm>
          <a:prstGeom prst="rect">
            <a:avLst/>
          </a:prstGeom>
          <a:noFill/>
        </p:spPr>
        <p:txBody>
          <a:bodyPr wrap="square" rtlCol="0">
            <a:spAutoFit/>
          </a:bodyPr>
          <a:lstStyle/>
          <a:p>
            <a:pPr algn="r"/>
            <a:r>
              <a:rPr lang="en-US" altLang="zh-CN"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edu.51cto.com</a:t>
            </a:r>
          </a:p>
        </p:txBody>
      </p:sp>
      <p:pic>
        <p:nvPicPr>
          <p:cNvPr id="6" name="图片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95519" y="717733"/>
            <a:ext cx="1940322" cy="390973"/>
          </a:xfrm>
          <a:prstGeom prst="rect">
            <a:avLst/>
          </a:prstGeom>
        </p:spPr>
      </p:pic>
    </p:spTree>
    <p:extLst>
      <p:ext uri="{BB962C8B-B14F-4D97-AF65-F5344CB8AC3E}">
        <p14:creationId xmlns:p14="http://schemas.microsoft.com/office/powerpoint/2010/main" val="412900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AFAFA"/>
            </a:gs>
            <a:gs pos="50000">
              <a:srgbClr val="FBFBFB"/>
            </a:gs>
            <a:gs pos="100000">
              <a:srgbClr val="FCFCFC"/>
            </a:gs>
          </a:gsLst>
          <a:lin ang="5400000" scaled="0"/>
        </a:gradFill>
        <a:effectLst/>
      </p:bgPr>
    </p:bg>
    <p:spTree>
      <p:nvGrpSpPr>
        <p:cNvPr id="1" name=""/>
        <p:cNvGrpSpPr/>
        <p:nvPr/>
      </p:nvGrpSpPr>
      <p:grpSpPr>
        <a:xfrm>
          <a:off x="0" y="0"/>
          <a:ext cx="0" cy="0"/>
          <a:chOff x="0" y="0"/>
          <a:chExt cx="0" cy="0"/>
        </a:xfrm>
      </p:grpSpPr>
      <p:pic>
        <p:nvPicPr>
          <p:cNvPr id="1026" name="Picture 2" descr="C:\Users\王佩丰\Desktop\2015学院logo最新.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11001" y="305895"/>
            <a:ext cx="1615307" cy="325482"/>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userDrawn="1"/>
        </p:nvSpPr>
        <p:spPr>
          <a:xfrm>
            <a:off x="1" y="6084708"/>
            <a:ext cx="12201922" cy="77487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2" name="TextBox 1"/>
          <p:cNvSpPr txBox="1"/>
          <p:nvPr userDrawn="1"/>
        </p:nvSpPr>
        <p:spPr>
          <a:xfrm>
            <a:off x="7029121" y="6247693"/>
            <a:ext cx="4965739" cy="461665"/>
          </a:xfrm>
          <a:prstGeom prst="rect">
            <a:avLst/>
          </a:prstGeom>
          <a:noFill/>
        </p:spPr>
        <p:txBody>
          <a:bodyPr wrap="square" rtlCol="0">
            <a:spAutoFit/>
          </a:bodyPr>
          <a:lstStyle/>
          <a:p>
            <a:pPr algn="r"/>
            <a:r>
              <a:rPr lang="en-US" altLang="zh-CN" sz="2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edu.51cto.com</a:t>
            </a:r>
          </a:p>
        </p:txBody>
      </p:sp>
      <p:sp>
        <p:nvSpPr>
          <p:cNvPr id="17" name="标题占位符 16"/>
          <p:cNvSpPr>
            <a:spLocks noGrp="1"/>
          </p:cNvSpPr>
          <p:nvPr>
            <p:ph type="title"/>
          </p:nvPr>
        </p:nvSpPr>
        <p:spPr>
          <a:xfrm>
            <a:off x="609600" y="274638"/>
            <a:ext cx="1097915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19" name="文本占位符 18"/>
          <p:cNvSpPr>
            <a:spLocks noGrp="1"/>
          </p:cNvSpPr>
          <p:nvPr>
            <p:ph type="body" idx="1"/>
          </p:nvPr>
        </p:nvSpPr>
        <p:spPr>
          <a:xfrm>
            <a:off x="609600" y="1600200"/>
            <a:ext cx="10979150" cy="4061842"/>
          </a:xfrm>
          <a:prstGeom prst="rect">
            <a:avLst/>
          </a:prstGeom>
        </p:spPr>
        <p:txBody>
          <a:bodyPr vert="horz" lIns="91440" tIns="45720" rIns="91440" bIns="45720" rtlCol="0">
            <a:normAutofit/>
          </a:bodyPr>
          <a:lstStyle/>
          <a:p>
            <a:pPr lvl="0"/>
            <a:r>
              <a:rPr lang="zh-CN" altLang="en-US" dirty="0"/>
              <a:t>单击此处编辑母版文本样式</a:t>
            </a:r>
          </a:p>
          <a:p>
            <a:pPr lvl="2"/>
            <a:r>
              <a:rPr lang="zh-CN" altLang="en-US" dirty="0"/>
              <a:t>第二级</a:t>
            </a:r>
          </a:p>
          <a:p>
            <a:pPr lvl="3"/>
            <a:r>
              <a:rPr lang="zh-CN" altLang="en-US" dirty="0"/>
              <a:t>第三级</a:t>
            </a:r>
            <a:r>
              <a:rPr lang="en-US" altLang="zh-CN" dirty="0"/>
              <a:t>	</a:t>
            </a:r>
            <a:endParaRPr lang="zh-CN" altLang="en-US" dirty="0"/>
          </a:p>
          <a:p>
            <a:pPr lvl="4"/>
            <a:r>
              <a:rPr lang="zh-CN" altLang="en-US" dirty="0"/>
              <a:t>第四级</a:t>
            </a:r>
          </a:p>
          <a:p>
            <a:pPr lvl="5"/>
            <a:r>
              <a:rPr lang="zh-CN" altLang="en-US" dirty="0"/>
              <a:t>第五级</a:t>
            </a:r>
          </a:p>
        </p:txBody>
      </p:sp>
    </p:spTree>
  </p:cSld>
  <p:clrMap bg1="lt1" tx1="dk1" bg2="lt2" tx2="dk2" accent1="accent1" accent2="accent2" accent3="accent3" accent4="accent4" accent5="accent5" accent6="accent6" hlink="hlink" folHlink="folHlink"/>
  <p:sldLayoutIdLst>
    <p:sldLayoutId id="2147483662" r:id="rId1"/>
    <p:sldLayoutId id="2147483668" r:id="rId2"/>
    <p:sldLayoutId id="2147483670" r:id="rId3"/>
    <p:sldLayoutId id="2147483664" r:id="rId4"/>
    <p:sldLayoutId id="2147483663" r:id="rId5"/>
    <p:sldLayoutId id="2147483667" r:id="rId6"/>
  </p:sldLayoutIdLst>
  <p:txStyles>
    <p:titleStyle>
      <a:lvl1pPr algn="l" defTabSz="1219627" rtl="0" eaLnBrk="1" latinLnBrk="0" hangingPunct="1">
        <a:spcBef>
          <a:spcPct val="0"/>
        </a:spcBef>
        <a:buNone/>
        <a:defRPr sz="3700" b="1" kern="1200">
          <a:solidFill>
            <a:srgbClr val="21B6BB"/>
          </a:solidFill>
          <a:latin typeface="微软雅黑" panose="020B0503020204020204" pitchFamily="34" charset="-122"/>
          <a:ea typeface="微软雅黑" panose="020B0503020204020204" pitchFamily="34" charset="-122"/>
          <a:cs typeface="+mj-cs"/>
        </a:defRPr>
      </a:lvl1pPr>
    </p:titleStyle>
    <p:bodyStyle>
      <a:lvl1pPr marL="1600760" indent="-609813" algn="l" defTabSz="1219627" rtl="0" eaLnBrk="1" latinLnBrk="0" hangingPunct="1">
        <a:spcBef>
          <a:spcPct val="20000"/>
        </a:spcBef>
        <a:buClr>
          <a:srgbClr val="21B6BB"/>
        </a:buClr>
        <a:buFont typeface="Wingdings" panose="05000000000000000000" pitchFamily="2" charset="2"/>
        <a:buChar char="l"/>
        <a:defRPr sz="2800" kern="1200">
          <a:solidFill>
            <a:schemeClr val="tx1">
              <a:lumMod val="65000"/>
              <a:lumOff val="3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lang="zh-CN" altLang="en-US" sz="24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4533"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3pPr>
      <a:lvl4pPr marL="2134347"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4pPr>
      <a:lvl5pPr marL="2744160"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5pPr>
      <a:lvl6pPr marL="3353973"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echnet.microsoft.com/library/jj150538(v=exchg.160).aspx"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创建共用文件夹邮箱</a:t>
            </a:r>
          </a:p>
        </p:txBody>
      </p:sp>
      <p:sp>
        <p:nvSpPr>
          <p:cNvPr id="4" name="内容占位符 3"/>
          <p:cNvSpPr>
            <a:spLocks noGrp="1"/>
          </p:cNvSpPr>
          <p:nvPr>
            <p:ph sz="quarter" idx="10"/>
          </p:nvPr>
        </p:nvSpPr>
        <p:spPr/>
        <p:txBody>
          <a:bodyPr>
            <a:normAutofit fontScale="77500" lnSpcReduction="20000"/>
          </a:bodyPr>
          <a:lstStyle/>
          <a:p>
            <a:pPr marL="990947" indent="0">
              <a:lnSpc>
                <a:spcPct val="120000"/>
              </a:lnSpc>
              <a:buNone/>
            </a:pPr>
            <a:r>
              <a:rPr lang="zh-CN" altLang="en-US" dirty="0"/>
              <a:t>公用文件夹</a:t>
            </a:r>
            <a:r>
              <a:rPr lang="zh-CN" altLang="en-US" b="1" dirty="0">
                <a:solidFill>
                  <a:srgbClr val="FF0000"/>
                </a:solidFill>
              </a:rPr>
              <a:t>不具有</a:t>
            </a:r>
            <a:r>
              <a:rPr lang="zh-CN" altLang="en-US" dirty="0"/>
              <a:t>以下用途：</a:t>
            </a:r>
          </a:p>
          <a:p>
            <a:pPr>
              <a:lnSpc>
                <a:spcPct val="120000"/>
              </a:lnSpc>
            </a:pPr>
            <a:r>
              <a:rPr lang="zh-CN" altLang="en-US" dirty="0"/>
              <a:t>数据存档有邮箱限制的用户有时会使用公用文件夹而非邮箱来存档数据。建议不要采取该做法，因为这会影响公用文件夹中的存储量，并且削弱了邮箱限制的目标。替代方法是，建议使用</a:t>
            </a:r>
            <a:r>
              <a:rPr lang="en-US" altLang="zh-CN" b="1" dirty="0">
                <a:solidFill>
                  <a:srgbClr val="FF0000"/>
                </a:solidFill>
              </a:rPr>
              <a:t>Exchange 2013 </a:t>
            </a:r>
            <a:r>
              <a:rPr lang="zh-CN" altLang="en-US" b="1" dirty="0">
                <a:solidFill>
                  <a:srgbClr val="FF0000"/>
                </a:solidFill>
              </a:rPr>
              <a:t>中的就地存档</a:t>
            </a:r>
            <a:r>
              <a:rPr lang="zh-CN" altLang="en-US" dirty="0"/>
              <a:t>作为存档解决方案。</a:t>
            </a:r>
          </a:p>
          <a:p>
            <a:pPr>
              <a:lnSpc>
                <a:spcPct val="120000"/>
              </a:lnSpc>
            </a:pPr>
            <a:r>
              <a:rPr lang="zh-CN" altLang="en-US" dirty="0"/>
              <a:t>文档共享和协作公用文件夹不提供版本控制或其他文档管理功能，例如受控的签入和签出功能以及自动通知内容变更。替代方法是，建议您使用 </a:t>
            </a:r>
            <a:r>
              <a:rPr lang="en-US" altLang="zh-CN" b="1" dirty="0">
                <a:solidFill>
                  <a:srgbClr val="FF0000"/>
                </a:solidFill>
              </a:rPr>
              <a:t>SharePoint </a:t>
            </a:r>
            <a:r>
              <a:rPr lang="zh-CN" altLang="en-US" b="1" dirty="0">
                <a:solidFill>
                  <a:srgbClr val="FF0000"/>
                </a:solidFill>
              </a:rPr>
              <a:t>作为文档共享</a:t>
            </a:r>
            <a:r>
              <a:rPr lang="zh-CN" altLang="en-US" dirty="0"/>
              <a:t>解决方案。</a:t>
            </a:r>
          </a:p>
        </p:txBody>
      </p:sp>
      <p:sp>
        <p:nvSpPr>
          <p:cNvPr id="3" name="矩形 2"/>
          <p:cNvSpPr/>
          <p:nvPr/>
        </p:nvSpPr>
        <p:spPr>
          <a:xfrm>
            <a:off x="1994719" y="5302250"/>
            <a:ext cx="8856984" cy="830997"/>
          </a:xfrm>
          <a:prstGeom prst="rect">
            <a:avLst/>
          </a:prstGeom>
        </p:spPr>
        <p:txBody>
          <a:bodyPr wrap="square">
            <a:spAutoFit/>
          </a:bodyPr>
          <a:lstStyle/>
          <a:p>
            <a:r>
              <a:rPr lang="zh-CN" altLang="en-US" dirty="0">
                <a:hlinkClick r:id="rId2"/>
              </a:rPr>
              <a:t>https://technet.microsoft.com/library/jj150538(v=exchg.160).aspx</a:t>
            </a:r>
            <a:endParaRPr lang="en-US" altLang="zh-CN" dirty="0"/>
          </a:p>
          <a:p>
            <a:endParaRPr lang="zh-CN" altLang="en-US" dirty="0"/>
          </a:p>
        </p:txBody>
      </p:sp>
    </p:spTree>
    <p:extLst>
      <p:ext uri="{BB962C8B-B14F-4D97-AF65-F5344CB8AC3E}">
        <p14:creationId xmlns:p14="http://schemas.microsoft.com/office/powerpoint/2010/main" val="312610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创建共用文件夹邮箱</a:t>
            </a:r>
          </a:p>
        </p:txBody>
      </p:sp>
      <p:sp>
        <p:nvSpPr>
          <p:cNvPr id="3" name="内容占位符 2"/>
          <p:cNvSpPr>
            <a:spLocks noGrp="1"/>
          </p:cNvSpPr>
          <p:nvPr>
            <p:ph sz="quarter" idx="10"/>
          </p:nvPr>
        </p:nvSpPr>
        <p:spPr/>
        <p:txBody>
          <a:bodyPr/>
          <a:lstStyle/>
          <a:p>
            <a:r>
              <a:rPr lang="zh-CN" altLang="en-US" dirty="0"/>
              <a:t>需要先至少创建一个</a:t>
            </a:r>
            <a:r>
              <a:rPr lang="zh-CN" altLang="en-US" b="1" dirty="0">
                <a:solidFill>
                  <a:srgbClr val="FF0000"/>
                </a:solidFill>
              </a:rPr>
              <a:t>公用文件夹邮箱</a:t>
            </a:r>
            <a:r>
              <a:rPr lang="zh-CN" altLang="en-US" dirty="0"/>
              <a:t>，然后才能在 </a:t>
            </a:r>
            <a:r>
              <a:rPr lang="en-US" altLang="zh-CN" dirty="0"/>
              <a:t>Exchange 2016 </a:t>
            </a:r>
            <a:r>
              <a:rPr lang="zh-CN" altLang="en-US" dirty="0"/>
              <a:t>组织中创建公用文件夹。公用文件夹体系结构使用</a:t>
            </a:r>
            <a:r>
              <a:rPr lang="zh-CN" altLang="en-US" b="1" dirty="0">
                <a:solidFill>
                  <a:srgbClr val="FF0000"/>
                </a:solidFill>
              </a:rPr>
              <a:t>专门设计的邮箱</a:t>
            </a:r>
            <a:r>
              <a:rPr lang="zh-CN" altLang="en-US" dirty="0"/>
              <a:t>来存储公用文件夹层次结构和内容。这也就意味着，它们不再是在早期版本的 </a:t>
            </a:r>
            <a:r>
              <a:rPr lang="en-US" altLang="zh-CN" dirty="0"/>
              <a:t>Exchange </a:t>
            </a:r>
            <a:r>
              <a:rPr lang="zh-CN" altLang="en-US" dirty="0"/>
              <a:t>中使用的公用文件夹数据库</a:t>
            </a:r>
          </a:p>
        </p:txBody>
      </p:sp>
    </p:spTree>
    <p:extLst>
      <p:ext uri="{BB962C8B-B14F-4D97-AF65-F5344CB8AC3E}">
        <p14:creationId xmlns:p14="http://schemas.microsoft.com/office/powerpoint/2010/main" val="3270698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创建共用文件夹邮箱</a:t>
            </a:r>
            <a:r>
              <a:rPr lang="en-US" altLang="zh-CN" dirty="0"/>
              <a:t>-</a:t>
            </a:r>
            <a:r>
              <a:rPr lang="zh-CN" altLang="en-US" dirty="0"/>
              <a:t>如何建</a:t>
            </a:r>
          </a:p>
        </p:txBody>
      </p:sp>
      <p:sp>
        <p:nvSpPr>
          <p:cNvPr id="3" name="内容占位符 2"/>
          <p:cNvSpPr>
            <a:spLocks noGrp="1"/>
          </p:cNvSpPr>
          <p:nvPr>
            <p:ph sz="quarter" idx="10"/>
          </p:nvPr>
        </p:nvSpPr>
        <p:spPr/>
        <p:txBody>
          <a:bodyPr>
            <a:normAutofit fontScale="62500" lnSpcReduction="20000"/>
          </a:bodyPr>
          <a:lstStyle/>
          <a:p>
            <a:r>
              <a:rPr lang="zh-CN" altLang="en-US" dirty="0"/>
              <a:t>浏览至您的 </a:t>
            </a:r>
            <a:r>
              <a:rPr lang="en-US" altLang="zh-CN" dirty="0"/>
              <a:t>Exchange 2016 </a:t>
            </a:r>
            <a:r>
              <a:rPr lang="zh-CN" altLang="en-US" dirty="0"/>
              <a:t>邮箱服务器的 </a:t>
            </a:r>
            <a:r>
              <a:rPr lang="en-US" altLang="zh-CN" dirty="0"/>
              <a:t>URL</a:t>
            </a:r>
            <a:r>
              <a:rPr lang="zh-CN" altLang="en-US" dirty="0"/>
              <a:t>，打开 </a:t>
            </a:r>
            <a:r>
              <a:rPr lang="en-US" altLang="zh-CN" dirty="0"/>
              <a:t>EAC</a:t>
            </a:r>
            <a:r>
              <a:rPr lang="zh-CN" altLang="en-US" dirty="0"/>
              <a:t>。例如，</a:t>
            </a:r>
            <a:r>
              <a:rPr lang="en-US" altLang="zh-CN" dirty="0"/>
              <a:t>https://Ex2016/ECP</a:t>
            </a:r>
            <a:r>
              <a:rPr lang="zh-CN" altLang="en-US" dirty="0"/>
              <a:t>。</a:t>
            </a:r>
          </a:p>
          <a:p>
            <a:r>
              <a:rPr lang="zh-CN" altLang="en-US" dirty="0"/>
              <a:t>在“域名</a:t>
            </a:r>
            <a:r>
              <a:rPr lang="en-US" altLang="zh-CN" dirty="0"/>
              <a:t>\</a:t>
            </a:r>
            <a:r>
              <a:rPr lang="zh-CN" altLang="en-US" dirty="0"/>
              <a:t>用户名”和“密码”中输入用户名和密码，然后单击“登录”。</a:t>
            </a:r>
          </a:p>
          <a:p>
            <a:r>
              <a:rPr lang="zh-CN" altLang="en-US" dirty="0"/>
              <a:t>转到</a:t>
            </a:r>
            <a:r>
              <a:rPr lang="zh-CN" altLang="en-US" b="1" dirty="0">
                <a:solidFill>
                  <a:srgbClr val="FF0000"/>
                </a:solidFill>
              </a:rPr>
              <a:t>“公用文件夹”</a:t>
            </a:r>
            <a:r>
              <a:rPr lang="en-US" altLang="zh-CN" b="1" dirty="0">
                <a:solidFill>
                  <a:srgbClr val="FF0000"/>
                </a:solidFill>
              </a:rPr>
              <a:t>&gt;“</a:t>
            </a:r>
            <a:r>
              <a:rPr lang="zh-CN" altLang="en-US" b="1" dirty="0">
                <a:solidFill>
                  <a:srgbClr val="FF0000"/>
                </a:solidFill>
              </a:rPr>
              <a:t>公用文件夹邮箱</a:t>
            </a:r>
            <a:r>
              <a:rPr lang="zh-CN" altLang="en-US" dirty="0"/>
              <a:t>”。在“公用文件夹邮箱”页面中，单击“添加”添加图标，然后输入公用文件夹邮箱的名称。</a:t>
            </a:r>
          </a:p>
          <a:p>
            <a:r>
              <a:rPr lang="zh-CN" altLang="en-US" dirty="0"/>
              <a:t>（可选）单击“组织单位”旁边的“浏览”，然后选择应该放置该公用文件夹邮箱的组织单位。</a:t>
            </a:r>
          </a:p>
          <a:p>
            <a:pPr>
              <a:lnSpc>
                <a:spcPct val="120000"/>
              </a:lnSpc>
            </a:pPr>
            <a:r>
              <a:rPr lang="zh-CN" altLang="en-US" dirty="0"/>
              <a:t>单击“邮箱数据库”旁边的“浏览”，然后选择应该存储公用文件夹邮箱的邮箱数据库。您选择的邮箱数据库应位于 </a:t>
            </a:r>
            <a:r>
              <a:rPr lang="en-US" altLang="zh-CN" dirty="0"/>
              <a:t>Exchange 2016 </a:t>
            </a:r>
            <a:r>
              <a:rPr lang="zh-CN" altLang="en-US" dirty="0"/>
              <a:t>服务器，具有可支持您计划部署的公用文件夹的容量和性能。</a:t>
            </a:r>
          </a:p>
        </p:txBody>
      </p:sp>
    </p:spTree>
    <p:extLst>
      <p:ext uri="{BB962C8B-B14F-4D97-AF65-F5344CB8AC3E}">
        <p14:creationId xmlns:p14="http://schemas.microsoft.com/office/powerpoint/2010/main" val="393978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验证</a:t>
            </a:r>
          </a:p>
        </p:txBody>
      </p:sp>
      <p:sp>
        <p:nvSpPr>
          <p:cNvPr id="3" name="内容占位符 2"/>
          <p:cNvSpPr>
            <a:spLocks noGrp="1"/>
          </p:cNvSpPr>
          <p:nvPr>
            <p:ph sz="quarter" idx="10"/>
          </p:nvPr>
        </p:nvSpPr>
        <p:spPr/>
        <p:txBody>
          <a:bodyPr>
            <a:normAutofit lnSpcReduction="10000"/>
          </a:bodyPr>
          <a:lstStyle/>
          <a:p>
            <a:r>
              <a:rPr lang="zh-CN" altLang="en-US" dirty="0"/>
              <a:t>要验证是否已成功创建了 </a:t>
            </a:r>
            <a:r>
              <a:rPr lang="en-US" altLang="zh-CN" dirty="0"/>
              <a:t>Exchange 2016 </a:t>
            </a:r>
            <a:r>
              <a:rPr lang="zh-CN" altLang="en-US" dirty="0"/>
              <a:t>公用文件夹，请执行以下操作：</a:t>
            </a:r>
          </a:p>
          <a:p>
            <a:pPr marL="990947" indent="0">
              <a:buNone/>
            </a:pPr>
            <a:r>
              <a:rPr lang="zh-CN" altLang="en-US" dirty="0"/>
              <a:t>在 </a:t>
            </a:r>
            <a:r>
              <a:rPr lang="en-US" altLang="zh-CN" dirty="0"/>
              <a:t>EAC </a:t>
            </a:r>
            <a:r>
              <a:rPr lang="zh-CN" altLang="en-US" dirty="0"/>
              <a:t>中，转到“公用文件夹”</a:t>
            </a:r>
            <a:r>
              <a:rPr lang="en-US" altLang="zh-CN" dirty="0"/>
              <a:t>&gt;“</a:t>
            </a:r>
            <a:r>
              <a:rPr lang="zh-CN" altLang="en-US" dirty="0"/>
              <a:t>公用文件夹邮箱”。</a:t>
            </a:r>
          </a:p>
          <a:p>
            <a:pPr marL="990947" indent="0">
              <a:buNone/>
            </a:pPr>
            <a:r>
              <a:rPr lang="zh-CN" altLang="en-US" dirty="0"/>
              <a:t>选择您刚刚创建的公用文件夹邮箱，然后单击“编辑”编辑图标。</a:t>
            </a:r>
            <a:r>
              <a:rPr lang="zh-CN" altLang="en-US" b="1" dirty="0">
                <a:solidFill>
                  <a:srgbClr val="FF0000"/>
                </a:solidFill>
              </a:rPr>
              <a:t>验证“邮箱数据库”字段是否显示您选择的邮箱数据库。如果您指定了组织单位，它将显示在“组织单位”字段中</a:t>
            </a:r>
            <a:r>
              <a:rPr lang="zh-CN" altLang="en-US" dirty="0"/>
              <a:t>。</a:t>
            </a:r>
          </a:p>
        </p:txBody>
      </p:sp>
    </p:spTree>
    <p:extLst>
      <p:ext uri="{BB962C8B-B14F-4D97-AF65-F5344CB8AC3E}">
        <p14:creationId xmlns:p14="http://schemas.microsoft.com/office/powerpoint/2010/main" val="2466746495"/>
      </p:ext>
    </p:extLst>
  </p:cSld>
  <p:clrMapOvr>
    <a:masterClrMapping/>
  </p:clrMapOvr>
</p:sld>
</file>

<file path=ppt/theme/theme1.xml><?xml version="1.0" encoding="utf-8"?>
<a:theme xmlns:a="http://schemas.openxmlformats.org/drawingml/2006/main" name="模板文件">
  <a:themeElements>
    <a:clrScheme name="自定义 65">
      <a:dk1>
        <a:sysClr val="windowText" lastClr="000000"/>
      </a:dk1>
      <a:lt1>
        <a:sysClr val="window" lastClr="FFFFFF"/>
      </a:lt1>
      <a:dk2>
        <a:srgbClr val="1F497D"/>
      </a:dk2>
      <a:lt2>
        <a:srgbClr val="EEECE1"/>
      </a:lt2>
      <a:accent1>
        <a:srgbClr val="FF0000"/>
      </a:accent1>
      <a:accent2>
        <a:srgbClr val="FF1515"/>
      </a:accent2>
      <a:accent3>
        <a:srgbClr val="C00000"/>
      </a:accent3>
      <a:accent4>
        <a:srgbClr val="3F3F3F"/>
      </a:accent4>
      <a:accent5>
        <a:srgbClr val="800080"/>
      </a:accent5>
      <a:accent6>
        <a:srgbClr val="7F7F7F"/>
      </a:accent6>
      <a:hlink>
        <a:srgbClr val="262626"/>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模板文件</Template>
  <TotalTime>382</TotalTime>
  <Words>407</Words>
  <Application>Microsoft Office PowerPoint</Application>
  <PresentationFormat>自定义</PresentationFormat>
  <Paragraphs>17</Paragraphs>
  <Slides>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Arial Unicode MS</vt:lpstr>
      <vt:lpstr>宋体</vt:lpstr>
      <vt:lpstr>微软雅黑</vt:lpstr>
      <vt:lpstr>Arial</vt:lpstr>
      <vt:lpstr>Calibri</vt:lpstr>
      <vt:lpstr>Wingdings</vt:lpstr>
      <vt:lpstr>模板文件</vt:lpstr>
      <vt:lpstr>创建共用文件夹邮箱</vt:lpstr>
      <vt:lpstr>创建共用文件夹邮箱</vt:lpstr>
      <vt:lpstr>创建共用文件夹邮箱-如何建</vt:lpstr>
      <vt:lpstr>验证</vt:lpstr>
    </vt:vector>
  </TitlesOfParts>
  <Company>苏州派森咨询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王佩丰</dc:creator>
  <cp:lastModifiedBy>zeng曾垂鑫</cp:lastModifiedBy>
  <cp:revision>90</cp:revision>
  <dcterms:created xsi:type="dcterms:W3CDTF">2014-08-01T06:06:31Z</dcterms:created>
  <dcterms:modified xsi:type="dcterms:W3CDTF">2016-06-12T09:07:53Z</dcterms:modified>
</cp:coreProperties>
</file>