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"/>
  </p:notesMasterIdLst>
  <p:sldIdLst>
    <p:sldId id="274" r:id="rId2"/>
    <p:sldId id="275" r:id="rId3"/>
    <p:sldId id="276" r:id="rId4"/>
    <p:sldId id="277" r:id="rId5"/>
    <p:sldId id="278" r:id="rId6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2" y="60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t>2016/9/10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/>
              <a:t>单击此处编辑母版标题样式</a:t>
            </a:r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>
                <a:solidFill>
                  <a:srgbClr val="21B6BB"/>
                </a:solidFill>
              </a:rPr>
              <a:t>edu.51cto.com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2" y="5978429"/>
            <a:ext cx="2146142" cy="432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6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51" y="6171097"/>
            <a:ext cx="1944216" cy="3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6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51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19" y="717733"/>
            <a:ext cx="1940322" cy="39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0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王佩丰\Desktop\2015学院logo最新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01" y="305895"/>
            <a:ext cx="1615307" cy="32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  <a:r>
              <a:rPr lang="en-US" altLang="zh-CN" dirty="0"/>
              <a:t>	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概述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要</a:t>
            </a:r>
            <a:r>
              <a:rPr lang="zh-CN" altLang="en-US" b="1" dirty="0">
                <a:solidFill>
                  <a:srgbClr val="FF0000"/>
                </a:solidFill>
              </a:rPr>
              <a:t>使用户能够查看 </a:t>
            </a:r>
            <a:r>
              <a:rPr lang="en-US" altLang="zh-CN" b="1" dirty="0">
                <a:solidFill>
                  <a:srgbClr val="FF0000"/>
                </a:solidFill>
              </a:rPr>
              <a:t>Web </a:t>
            </a:r>
            <a:r>
              <a:rPr lang="zh-CN" altLang="en-US" b="1" dirty="0">
                <a:solidFill>
                  <a:srgbClr val="FF0000"/>
                </a:solidFill>
              </a:rPr>
              <a:t>上的 </a:t>
            </a:r>
            <a:r>
              <a:rPr lang="en-US" altLang="zh-CN" b="1" dirty="0">
                <a:solidFill>
                  <a:srgbClr val="FF0000"/>
                </a:solidFill>
              </a:rPr>
              <a:t>Outlook (Outlook) </a:t>
            </a:r>
            <a:r>
              <a:rPr lang="zh-CN" altLang="en-US" b="1" dirty="0">
                <a:solidFill>
                  <a:srgbClr val="FF0000"/>
                </a:solidFill>
              </a:rPr>
              <a:t>内受支持的文件附件</a:t>
            </a:r>
            <a:r>
              <a:rPr lang="zh-CN" altLang="en-US" dirty="0"/>
              <a:t>，而无需首先下载它们且无需本地安装该程序，您需要至少在组织中的一台计算机上安装 </a:t>
            </a:r>
            <a:r>
              <a:rPr lang="en-US" altLang="zh-CN" dirty="0"/>
              <a:t>Office Online Server Preview</a:t>
            </a:r>
            <a:r>
              <a:rPr lang="zh-CN" altLang="en-US" dirty="0"/>
              <a:t>。没有安装 </a:t>
            </a:r>
            <a:r>
              <a:rPr lang="en-US" altLang="zh-CN" dirty="0"/>
              <a:t>Office Online Server Preview</a:t>
            </a:r>
            <a:r>
              <a:rPr lang="zh-CN" altLang="en-US" dirty="0"/>
              <a:t>，</a:t>
            </a:r>
            <a:r>
              <a:rPr lang="en-US" altLang="zh-CN" dirty="0"/>
              <a:t>Outlook </a:t>
            </a:r>
            <a:r>
              <a:rPr lang="zh-CN" altLang="en-US" dirty="0"/>
              <a:t>用户需要将附件下载到他们的本地计算机，然后在本地应用程序中打开它们。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Office Online Server Preview </a:t>
            </a:r>
            <a:r>
              <a:rPr lang="zh-CN" altLang="en-US" dirty="0"/>
              <a:t>在生产环境中不受支持并且只应在测试实验室环境中安装。当 </a:t>
            </a:r>
            <a:r>
              <a:rPr lang="en-US" altLang="zh-CN" dirty="0"/>
              <a:t>Office Online Server Preview </a:t>
            </a:r>
            <a:r>
              <a:rPr lang="zh-CN" altLang="en-US" dirty="0"/>
              <a:t>达到通用版本后，您可以按照安装 </a:t>
            </a:r>
            <a:r>
              <a:rPr lang="en-US" altLang="zh-CN" dirty="0"/>
              <a:t>Office Online Server Preview </a:t>
            </a:r>
            <a:r>
              <a:rPr lang="zh-CN" altLang="en-US" dirty="0"/>
              <a:t>中的步骤在生产环境中对其进行安装和配置。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如果您正在生产环境中安装 </a:t>
            </a:r>
            <a:r>
              <a:rPr lang="en-US" altLang="zh-CN" b="1" dirty="0">
                <a:solidFill>
                  <a:srgbClr val="FF0000"/>
                </a:solidFill>
              </a:rPr>
              <a:t>Exchange 2016</a:t>
            </a:r>
            <a:r>
              <a:rPr lang="zh-CN" altLang="en-US" b="1" dirty="0">
                <a:solidFill>
                  <a:srgbClr val="FF0000"/>
                </a:solidFill>
              </a:rPr>
              <a:t>，您可以放心地跳过此步骤中的说明</a:t>
            </a:r>
            <a:r>
              <a:rPr lang="zh-CN" altLang="en-US" dirty="0"/>
              <a:t>。没有安装 </a:t>
            </a:r>
            <a:r>
              <a:rPr lang="en-US" altLang="zh-CN" dirty="0"/>
              <a:t>Office Online Server Preview</a:t>
            </a:r>
            <a:r>
              <a:rPr lang="zh-CN" altLang="en-US" dirty="0"/>
              <a:t>，</a:t>
            </a:r>
            <a:r>
              <a:rPr lang="en-US" altLang="zh-CN" dirty="0"/>
              <a:t>Outlook </a:t>
            </a:r>
            <a:r>
              <a:rPr lang="zh-CN" altLang="en-US" dirty="0"/>
              <a:t>用户需要将附件下载到他们的本地计算机以进行查看；他们将不能在 </a:t>
            </a:r>
            <a:r>
              <a:rPr lang="en-US" altLang="zh-CN" dirty="0"/>
              <a:t>Outlook </a:t>
            </a:r>
            <a:r>
              <a:rPr lang="zh-CN" altLang="en-US" dirty="0"/>
              <a:t>中查看附件。</a:t>
            </a:r>
          </a:p>
        </p:txBody>
      </p:sp>
    </p:spTree>
    <p:extLst>
      <p:ext uri="{BB962C8B-B14F-4D97-AF65-F5344CB8AC3E}">
        <p14:creationId xmlns:p14="http://schemas.microsoft.com/office/powerpoint/2010/main" val="312610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Office Online 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下载 </a:t>
            </a:r>
            <a:r>
              <a:rPr lang="en-US" altLang="zh-CN" dirty="0"/>
              <a:t>Office Online Server Preview</a:t>
            </a:r>
            <a:r>
              <a:rPr lang="zh-CN" altLang="en-US" dirty="0"/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转到 </a:t>
            </a:r>
            <a:r>
              <a:rPr lang="en-US" altLang="zh-CN" dirty="0"/>
              <a:t>Office Online Server Preview </a:t>
            </a:r>
            <a:r>
              <a:rPr lang="zh-CN" altLang="en-US" dirty="0"/>
              <a:t>的下载位置，然后运行 </a:t>
            </a:r>
            <a:r>
              <a:rPr lang="en-US" altLang="zh-CN" dirty="0"/>
              <a:t>setup.exe</a:t>
            </a:r>
            <a:r>
              <a:rPr lang="zh-CN" altLang="en-US" dirty="0"/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按照 </a:t>
            </a:r>
            <a:r>
              <a:rPr lang="en-US" altLang="zh-CN" dirty="0"/>
              <a:t>Office Online Server Preview </a:t>
            </a:r>
            <a:r>
              <a:rPr lang="zh-CN" altLang="en-US" dirty="0"/>
              <a:t>安装向导操作，选择安装位置，然后单击“立即安装”。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如果要安装 </a:t>
            </a:r>
            <a:r>
              <a:rPr lang="en-US" altLang="zh-CN" dirty="0"/>
              <a:t>Office Online Server Preview </a:t>
            </a:r>
            <a:r>
              <a:rPr lang="zh-CN" altLang="en-US" dirty="0"/>
              <a:t>服务器语言包，请参阅 </a:t>
            </a:r>
            <a:r>
              <a:rPr lang="en-US" altLang="zh-CN" dirty="0"/>
              <a:t>Office Web Apps Server </a:t>
            </a:r>
            <a:r>
              <a:rPr lang="zh-CN" altLang="en-US" dirty="0"/>
              <a:t>语言包。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获取并导入 </a:t>
            </a:r>
            <a:r>
              <a:rPr lang="en-US" altLang="zh-CN" b="1" dirty="0">
                <a:solidFill>
                  <a:srgbClr val="FF0000"/>
                </a:solidFill>
              </a:rPr>
              <a:t>SSL </a:t>
            </a:r>
            <a:r>
              <a:rPr lang="zh-CN" altLang="en-US" b="1" dirty="0">
                <a:solidFill>
                  <a:srgbClr val="FF0000"/>
                </a:solidFill>
              </a:rPr>
              <a:t>证书，其中包含 </a:t>
            </a:r>
            <a:r>
              <a:rPr lang="en-US" altLang="zh-CN" b="1" dirty="0">
                <a:solidFill>
                  <a:srgbClr val="FF0000"/>
                </a:solidFill>
              </a:rPr>
              <a:t>Office Online Server Preview </a:t>
            </a:r>
            <a:r>
              <a:rPr lang="zh-CN" altLang="en-US" b="1" dirty="0">
                <a:solidFill>
                  <a:srgbClr val="FF0000"/>
                </a:solidFill>
              </a:rPr>
              <a:t>服务器的完全限定的域名 </a:t>
            </a:r>
            <a:r>
              <a:rPr lang="en-US" altLang="zh-CN" b="1" dirty="0">
                <a:solidFill>
                  <a:srgbClr val="FF0000"/>
                </a:solidFill>
              </a:rPr>
              <a:t>(FQDN)</a:t>
            </a:r>
            <a:r>
              <a:rPr lang="zh-CN" altLang="en-US" dirty="0"/>
              <a:t>。如果您的组织配置了拆分 </a:t>
            </a:r>
            <a:r>
              <a:rPr lang="en-US" altLang="zh-CN" dirty="0"/>
              <a:t>DNS </a:t>
            </a:r>
            <a:r>
              <a:rPr lang="zh-CN" altLang="en-US" dirty="0"/>
              <a:t>功能，则您只需要在证书上配置一个 </a:t>
            </a:r>
            <a:r>
              <a:rPr lang="en-US" altLang="zh-CN" dirty="0"/>
              <a:t>FQDN</a:t>
            </a:r>
            <a:r>
              <a:rPr lang="zh-CN" altLang="en-US" dirty="0"/>
              <a:t>。例如，</a:t>
            </a:r>
            <a:r>
              <a:rPr lang="en-US" altLang="zh-CN" dirty="0"/>
              <a:t>oos.contoso.com</a:t>
            </a:r>
            <a:r>
              <a:rPr lang="zh-CN" altLang="en-US" dirty="0"/>
              <a:t>。如果您有不同的内部和外部 </a:t>
            </a:r>
            <a:r>
              <a:rPr lang="en-US" altLang="zh-CN" dirty="0"/>
              <a:t>FQDN</a:t>
            </a:r>
            <a:r>
              <a:rPr lang="zh-CN" altLang="en-US" dirty="0"/>
              <a:t>，则需要在证书上配置两个 </a:t>
            </a:r>
            <a:r>
              <a:rPr lang="en-US" altLang="zh-CN" dirty="0"/>
              <a:t>FQDN</a:t>
            </a:r>
            <a:r>
              <a:rPr lang="zh-CN" altLang="en-US" dirty="0"/>
              <a:t>。例如，</a:t>
            </a:r>
            <a:r>
              <a:rPr lang="en-US" altLang="zh-CN" dirty="0"/>
              <a:t>oos.internal.contoso.com </a:t>
            </a:r>
            <a:r>
              <a:rPr lang="zh-CN" altLang="en-US" dirty="0"/>
              <a:t>和 </a:t>
            </a:r>
            <a:r>
              <a:rPr lang="en-US" altLang="zh-CN" dirty="0"/>
              <a:t>oos.contoso.com</a:t>
            </a:r>
            <a:r>
              <a:rPr lang="zh-CN" altLang="en-US" dirty="0"/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将 </a:t>
            </a:r>
            <a:r>
              <a:rPr lang="en-US" altLang="zh-CN" b="1" dirty="0">
                <a:solidFill>
                  <a:srgbClr val="FF0000"/>
                </a:solidFill>
              </a:rPr>
              <a:t>DNS </a:t>
            </a:r>
            <a:r>
              <a:rPr lang="zh-CN" altLang="en-US" b="1" dirty="0">
                <a:solidFill>
                  <a:srgbClr val="FF0000"/>
                </a:solidFill>
              </a:rPr>
              <a:t>记录配置为将证书上的 </a:t>
            </a:r>
            <a:r>
              <a:rPr lang="en-US" altLang="zh-CN" b="1" dirty="0">
                <a:solidFill>
                  <a:srgbClr val="FF0000"/>
                </a:solidFill>
              </a:rPr>
              <a:t>FQDN </a:t>
            </a:r>
            <a:r>
              <a:rPr lang="zh-CN" altLang="en-US" b="1" dirty="0">
                <a:solidFill>
                  <a:srgbClr val="FF0000"/>
                </a:solidFill>
              </a:rPr>
              <a:t>指向 </a:t>
            </a:r>
            <a:r>
              <a:rPr lang="en-US" altLang="zh-CN" b="1" dirty="0">
                <a:solidFill>
                  <a:srgbClr val="FF0000"/>
                </a:solidFill>
              </a:rPr>
              <a:t>Office Online Server Preview </a:t>
            </a:r>
            <a:r>
              <a:rPr lang="zh-CN" altLang="en-US" b="1" dirty="0">
                <a:solidFill>
                  <a:srgbClr val="FF0000"/>
                </a:solidFill>
              </a:rPr>
              <a:t>服务器</a:t>
            </a:r>
            <a:r>
              <a:rPr lang="zh-CN" altLang="en-US" dirty="0"/>
              <a:t>。如果您有面向内部和外部用户的不同 </a:t>
            </a:r>
            <a:r>
              <a:rPr lang="en-US" altLang="zh-CN" dirty="0"/>
              <a:t>DNS </a:t>
            </a:r>
            <a:r>
              <a:rPr lang="zh-CN" altLang="en-US" dirty="0"/>
              <a:t>服务器，则您需要在每个服务器上配置适当的 </a:t>
            </a:r>
            <a:r>
              <a:rPr lang="en-US" altLang="zh-CN" dirty="0"/>
              <a:t>FQDN</a:t>
            </a:r>
            <a:r>
              <a:rPr lang="zh-CN" altLang="en-US" dirty="0"/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打开 </a:t>
            </a:r>
            <a:r>
              <a:rPr lang="en-US" altLang="zh-CN" dirty="0"/>
              <a:t>Windows PowerShell </a:t>
            </a:r>
            <a:r>
              <a:rPr lang="zh-CN" altLang="en-US" dirty="0"/>
              <a:t>并运行以下命令。运行命令时，使用您自己的去替换示例 </a:t>
            </a:r>
            <a:r>
              <a:rPr lang="en-US" altLang="zh-CN" dirty="0"/>
              <a:t>FQDN </a:t>
            </a:r>
            <a:r>
              <a:rPr lang="zh-CN" altLang="en-US" dirty="0"/>
              <a:t>和证书友好名称。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相同的内部和外部 </a:t>
            </a:r>
            <a:r>
              <a:rPr lang="en-US" altLang="zh-CN" b="1" dirty="0">
                <a:solidFill>
                  <a:srgbClr val="FF0000"/>
                </a:solidFill>
              </a:rPr>
              <a:t>FQDN New-</a:t>
            </a:r>
            <a:r>
              <a:rPr lang="en-US" altLang="zh-CN" b="1" dirty="0" err="1">
                <a:solidFill>
                  <a:srgbClr val="FF0000"/>
                </a:solidFill>
              </a:rPr>
              <a:t>OfficeWebAppsFarm</a:t>
            </a:r>
            <a:r>
              <a:rPr lang="en-US" altLang="zh-CN" b="1" dirty="0">
                <a:solidFill>
                  <a:srgbClr val="FF0000"/>
                </a:solidFill>
              </a:rPr>
              <a:t> -</a:t>
            </a:r>
            <a:r>
              <a:rPr lang="en-US" altLang="zh-CN" b="1" dirty="0" err="1">
                <a:solidFill>
                  <a:srgbClr val="FF0000"/>
                </a:solidFill>
              </a:rPr>
              <a:t>InternalURL</a:t>
            </a:r>
            <a:r>
              <a:rPr lang="en-US" altLang="zh-CN" b="1" dirty="0">
                <a:solidFill>
                  <a:srgbClr val="FF0000"/>
                </a:solidFill>
              </a:rPr>
              <a:t> "https://oos.contoso.com" -</a:t>
            </a:r>
            <a:r>
              <a:rPr lang="en-US" altLang="zh-CN" b="1" dirty="0" err="1">
                <a:solidFill>
                  <a:srgbClr val="FF0000"/>
                </a:solidFill>
              </a:rPr>
              <a:t>ExternalURL</a:t>
            </a:r>
            <a:r>
              <a:rPr lang="en-US" altLang="zh-CN" b="1" dirty="0">
                <a:solidFill>
                  <a:srgbClr val="FF0000"/>
                </a:solidFill>
              </a:rPr>
              <a:t> "https://oos.contoso.com" -</a:t>
            </a:r>
            <a:r>
              <a:rPr lang="en-US" altLang="zh-CN" b="1" dirty="0" err="1">
                <a:solidFill>
                  <a:srgbClr val="FF0000"/>
                </a:solidFill>
              </a:rPr>
              <a:t>CertificateName</a:t>
            </a:r>
            <a:r>
              <a:rPr lang="en-US" altLang="zh-CN" b="1" dirty="0">
                <a:solidFill>
                  <a:srgbClr val="FF0000"/>
                </a:solidFill>
              </a:rPr>
              <a:t> "Office Online Server Preview Certificate"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不同的内部和外部 </a:t>
            </a:r>
            <a:r>
              <a:rPr lang="en-US" altLang="zh-CN" dirty="0"/>
              <a:t>FQDN New-</a:t>
            </a:r>
            <a:r>
              <a:rPr lang="en-US" altLang="zh-CN" dirty="0" err="1"/>
              <a:t>OfficeWebAppsFarm</a:t>
            </a:r>
            <a:r>
              <a:rPr lang="en-US" altLang="zh-CN" dirty="0"/>
              <a:t> -</a:t>
            </a:r>
            <a:r>
              <a:rPr lang="en-US" altLang="zh-CN" dirty="0" err="1"/>
              <a:t>InternalURL</a:t>
            </a:r>
            <a:r>
              <a:rPr lang="en-US" altLang="zh-CN" dirty="0"/>
              <a:t> "https://oos.internal.contoso.com" -</a:t>
            </a:r>
            <a:r>
              <a:rPr lang="en-US" altLang="zh-CN" dirty="0" err="1"/>
              <a:t>ExternalURL</a:t>
            </a:r>
            <a:r>
              <a:rPr lang="en-US" altLang="zh-CN" dirty="0"/>
              <a:t> "https://oos.contoso.com" -</a:t>
            </a:r>
            <a:r>
              <a:rPr lang="en-US" altLang="zh-CN" dirty="0" err="1"/>
              <a:t>CertificateName</a:t>
            </a:r>
            <a:r>
              <a:rPr lang="en-US" altLang="zh-CN" dirty="0"/>
              <a:t> "Office Online Server Preview Certificate"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50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在邮箱服务器级别配置 </a:t>
            </a:r>
            <a:r>
              <a:rPr lang="en-US" altLang="zh-CN" dirty="0"/>
              <a:t>Office Online Server Preview </a:t>
            </a:r>
            <a:r>
              <a:rPr lang="zh-CN" altLang="en-US" dirty="0"/>
              <a:t>终结点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配置 </a:t>
            </a:r>
            <a:r>
              <a:rPr lang="en-US" altLang="zh-CN" dirty="0"/>
              <a:t>Office Online Server Preview </a:t>
            </a:r>
            <a:r>
              <a:rPr lang="zh-CN" altLang="en-US" dirty="0"/>
              <a:t>服务器后，请在您的 </a:t>
            </a:r>
            <a:r>
              <a:rPr lang="en-US" altLang="zh-CN" dirty="0"/>
              <a:t>Exchange 2016 </a:t>
            </a:r>
            <a:r>
              <a:rPr lang="zh-CN" altLang="en-US" dirty="0"/>
              <a:t>服务器上执行以下操作。这将允许 </a:t>
            </a:r>
            <a:r>
              <a:rPr lang="en-US" altLang="zh-CN" dirty="0"/>
              <a:t>Outlook </a:t>
            </a:r>
            <a:r>
              <a:rPr lang="zh-CN" altLang="en-US" dirty="0"/>
              <a:t>将请求发送到 </a:t>
            </a:r>
            <a:r>
              <a:rPr lang="en-US" altLang="zh-CN" dirty="0"/>
              <a:t>Office Online Server Preview </a:t>
            </a:r>
            <a:r>
              <a:rPr lang="zh-CN" altLang="en-US" dirty="0"/>
              <a:t>服务器。</a:t>
            </a:r>
          </a:p>
          <a:p>
            <a:pPr marL="990947" indent="0">
              <a:lnSpc>
                <a:spcPct val="120000"/>
              </a:lnSpc>
              <a:buNone/>
            </a:pPr>
            <a:r>
              <a:rPr lang="zh-CN" altLang="en-US" dirty="0"/>
              <a:t>打开 </a:t>
            </a:r>
            <a:r>
              <a:rPr lang="en-US" altLang="zh-CN" dirty="0"/>
              <a:t>Exchange </a:t>
            </a:r>
            <a:r>
              <a:rPr lang="zh-CN" altLang="en-US" dirty="0"/>
              <a:t>命令行管理程序 并运行以下命令。使用您自己的服务器名称和 </a:t>
            </a:r>
            <a:r>
              <a:rPr lang="en-US" altLang="zh-CN" dirty="0"/>
              <a:t>URL </a:t>
            </a:r>
            <a:r>
              <a:rPr lang="zh-CN" altLang="en-US" dirty="0"/>
              <a:t>替换示例服务器名称和 </a:t>
            </a:r>
            <a:r>
              <a:rPr lang="en-US" altLang="zh-CN" dirty="0"/>
              <a:t>URL</a:t>
            </a:r>
            <a:r>
              <a:rPr lang="zh-CN" altLang="en-US" dirty="0"/>
              <a:t>。</a:t>
            </a:r>
          </a:p>
          <a:p>
            <a:pPr marL="990947" indent="0">
              <a:lnSpc>
                <a:spcPct val="12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Set-</a:t>
            </a:r>
            <a:r>
              <a:rPr lang="en-US" altLang="zh-CN" b="1" dirty="0" err="1">
                <a:solidFill>
                  <a:srgbClr val="FF0000"/>
                </a:solidFill>
              </a:rPr>
              <a:t>MailboxServer</a:t>
            </a:r>
            <a:r>
              <a:rPr lang="en-US" altLang="zh-CN" b="1" dirty="0">
                <a:solidFill>
                  <a:srgbClr val="FF0000"/>
                </a:solidFill>
              </a:rPr>
              <a:t> MBX -</a:t>
            </a:r>
            <a:r>
              <a:rPr lang="en-US" altLang="zh-CN" b="1" dirty="0" err="1">
                <a:solidFill>
                  <a:srgbClr val="FF0000"/>
                </a:solidFill>
              </a:rPr>
              <a:t>WacDiscoveryEndpoint</a:t>
            </a:r>
            <a:r>
              <a:rPr lang="en-US" altLang="zh-CN" b="1" dirty="0">
                <a:solidFill>
                  <a:srgbClr val="FF0000"/>
                </a:solidFill>
              </a:rPr>
              <a:t> "https://oos.internal.contoso.com/hosting/discovery"</a:t>
            </a:r>
          </a:p>
          <a:p>
            <a:pPr marL="990947" indent="0">
              <a:lnSpc>
                <a:spcPct val="120000"/>
              </a:lnSpc>
              <a:buNone/>
            </a:pPr>
            <a:r>
              <a:rPr lang="zh-CN" altLang="en-US" dirty="0"/>
              <a:t>通过运行以下命令，重新启动 </a:t>
            </a:r>
            <a:r>
              <a:rPr lang="en-US" altLang="zh-CN" dirty="0" err="1"/>
              <a:t>MsExchangeOwaAppPool</a:t>
            </a:r>
            <a:r>
              <a:rPr lang="zh-CN" altLang="en-US" dirty="0"/>
              <a:t>。</a:t>
            </a:r>
          </a:p>
          <a:p>
            <a:pPr marL="990947" indent="0">
              <a:lnSpc>
                <a:spcPct val="12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Restart-</a:t>
            </a:r>
            <a:r>
              <a:rPr lang="en-US" altLang="zh-CN" b="1" dirty="0" err="1">
                <a:solidFill>
                  <a:srgbClr val="FF0000"/>
                </a:solidFill>
              </a:rPr>
              <a:t>WebAppPool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MsExchangeOwaAppPool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6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在组织级别配置 </a:t>
            </a:r>
            <a:r>
              <a:rPr lang="en-US" altLang="zh-CN" dirty="0"/>
              <a:t>Office Online Server Preview </a:t>
            </a:r>
            <a:r>
              <a:rPr lang="zh-CN" altLang="en-US" dirty="0"/>
              <a:t>终结点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配置 </a:t>
            </a:r>
            <a:r>
              <a:rPr lang="en-US" altLang="zh-CN" dirty="0"/>
              <a:t>Office Online Server Preview </a:t>
            </a:r>
            <a:r>
              <a:rPr lang="zh-CN" altLang="en-US" dirty="0"/>
              <a:t>服务器后，请在您的 </a:t>
            </a:r>
            <a:r>
              <a:rPr lang="en-US" altLang="zh-CN" dirty="0"/>
              <a:t>Exchange 2016 </a:t>
            </a:r>
            <a:r>
              <a:rPr lang="zh-CN" altLang="en-US" dirty="0"/>
              <a:t>服务器上执行以下操作。这将允许 </a:t>
            </a:r>
            <a:r>
              <a:rPr lang="en-US" altLang="zh-CN" dirty="0"/>
              <a:t>Outlook </a:t>
            </a:r>
            <a:r>
              <a:rPr lang="zh-CN" altLang="en-US" dirty="0"/>
              <a:t>将请求发送到 </a:t>
            </a:r>
            <a:r>
              <a:rPr lang="en-US" altLang="zh-CN" dirty="0"/>
              <a:t>Office Online Server Preview </a:t>
            </a:r>
            <a:r>
              <a:rPr lang="zh-CN" altLang="en-US" dirty="0"/>
              <a:t>服务器。</a:t>
            </a:r>
          </a:p>
          <a:p>
            <a:pPr marL="990947" indent="0">
              <a:lnSpc>
                <a:spcPct val="120000"/>
              </a:lnSpc>
              <a:buNone/>
            </a:pPr>
            <a:r>
              <a:rPr lang="zh-CN" altLang="en-US" dirty="0"/>
              <a:t>打开 </a:t>
            </a:r>
            <a:r>
              <a:rPr lang="en-US" altLang="zh-CN" dirty="0"/>
              <a:t>Exchange </a:t>
            </a:r>
            <a:r>
              <a:rPr lang="zh-CN" altLang="en-US" dirty="0"/>
              <a:t>命令行管理程序 并运行以下命令。使用您自己的服务器名称和 </a:t>
            </a:r>
            <a:r>
              <a:rPr lang="en-US" altLang="zh-CN" dirty="0"/>
              <a:t>URL </a:t>
            </a:r>
            <a:r>
              <a:rPr lang="zh-CN" altLang="en-US" dirty="0"/>
              <a:t>替换示例 </a:t>
            </a:r>
            <a:r>
              <a:rPr lang="en-US" altLang="zh-CN" dirty="0"/>
              <a:t>URL</a:t>
            </a:r>
            <a:r>
              <a:rPr lang="zh-CN" altLang="en-US" dirty="0"/>
              <a:t>。</a:t>
            </a:r>
          </a:p>
          <a:p>
            <a:pPr marL="990947" indent="0">
              <a:lnSpc>
                <a:spcPct val="12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Set-</a:t>
            </a:r>
            <a:r>
              <a:rPr lang="en-US" altLang="zh-CN" b="1" dirty="0" err="1">
                <a:solidFill>
                  <a:srgbClr val="FF0000"/>
                </a:solidFill>
              </a:rPr>
              <a:t>OrganizationConfig</a:t>
            </a:r>
            <a:r>
              <a:rPr lang="en-US" altLang="zh-CN" b="1" dirty="0">
                <a:solidFill>
                  <a:srgbClr val="FF0000"/>
                </a:solidFill>
              </a:rPr>
              <a:t> -</a:t>
            </a:r>
            <a:r>
              <a:rPr lang="en-US" altLang="zh-CN" b="1" dirty="0" err="1">
                <a:solidFill>
                  <a:srgbClr val="FF0000"/>
                </a:solidFill>
              </a:rPr>
              <a:t>WacDiscoveryEndpoint</a:t>
            </a:r>
            <a:r>
              <a:rPr lang="en-US" altLang="zh-CN" b="1" dirty="0">
                <a:solidFill>
                  <a:srgbClr val="FF0000"/>
                </a:solidFill>
              </a:rPr>
              <a:t> "https://oos.internal.contoso.com/hosting/discovery"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重要说明重要说明：</a:t>
            </a:r>
          </a:p>
          <a:p>
            <a:pPr marL="990947" indent="0">
              <a:lnSpc>
                <a:spcPct val="12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如果您的组织中有 </a:t>
            </a:r>
            <a:r>
              <a:rPr lang="en-US" altLang="zh-CN" b="1" dirty="0">
                <a:solidFill>
                  <a:srgbClr val="FF0000"/>
                </a:solidFill>
              </a:rPr>
              <a:t>Exchange 2013 </a:t>
            </a:r>
            <a:r>
              <a:rPr lang="zh-CN" altLang="en-US" b="1" dirty="0">
                <a:solidFill>
                  <a:srgbClr val="FF0000"/>
                </a:solidFill>
              </a:rPr>
              <a:t>服务器，请勿在组织一级配置终结点。</a:t>
            </a:r>
            <a:r>
              <a:rPr lang="zh-CN" altLang="en-US" dirty="0"/>
              <a:t>这会引导 </a:t>
            </a:r>
            <a:r>
              <a:rPr lang="en-US" altLang="zh-CN" dirty="0"/>
              <a:t>Exchange 2013 </a:t>
            </a:r>
            <a:r>
              <a:rPr lang="zh-CN" altLang="en-US" dirty="0"/>
              <a:t>服务器使用 </a:t>
            </a:r>
            <a:r>
              <a:rPr lang="en-US" altLang="zh-CN" dirty="0"/>
              <a:t>Office Online Server Preview </a:t>
            </a:r>
            <a:r>
              <a:rPr lang="zh-CN" altLang="en-US" dirty="0"/>
              <a:t>服务器。这是不受支持的。</a:t>
            </a:r>
          </a:p>
          <a:p>
            <a:pPr marL="990947" indent="0">
              <a:lnSpc>
                <a:spcPct val="120000"/>
              </a:lnSpc>
              <a:buNone/>
            </a:pPr>
            <a:r>
              <a:rPr lang="zh-CN" altLang="en-US" dirty="0"/>
              <a:t>通过运行以下命令，重新启动 </a:t>
            </a:r>
            <a:r>
              <a:rPr lang="en-US" altLang="zh-CN" dirty="0" err="1"/>
              <a:t>MsExchangeOwaAppPool</a:t>
            </a:r>
            <a:r>
              <a:rPr lang="zh-CN" altLang="en-US" dirty="0"/>
              <a:t>。</a:t>
            </a:r>
          </a:p>
          <a:p>
            <a:pPr marL="990947" indent="0">
              <a:lnSpc>
                <a:spcPct val="12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Restart-</a:t>
            </a:r>
            <a:r>
              <a:rPr lang="en-US" altLang="zh-CN" b="1" dirty="0" err="1">
                <a:solidFill>
                  <a:srgbClr val="FF0000"/>
                </a:solidFill>
              </a:rPr>
              <a:t>WebAppPool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MsExchangeOwaAppPool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20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验证配置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要验证 </a:t>
            </a:r>
            <a:r>
              <a:rPr lang="en-US" altLang="zh-CN" dirty="0"/>
              <a:t>Office Online Server Preview </a:t>
            </a:r>
            <a:r>
              <a:rPr lang="zh-CN" altLang="en-US" dirty="0"/>
              <a:t>是否正确配置，请在您的 </a:t>
            </a:r>
            <a:r>
              <a:rPr lang="en-US" altLang="zh-CN" dirty="0"/>
              <a:t>Exchange 2016 </a:t>
            </a:r>
            <a:r>
              <a:rPr lang="zh-CN" altLang="en-US" dirty="0"/>
              <a:t>邮箱服务器上执行以下操作：</a:t>
            </a:r>
          </a:p>
          <a:p>
            <a:pPr marL="990947" indent="0">
              <a:lnSpc>
                <a:spcPct val="120000"/>
              </a:lnSpc>
              <a:buNone/>
            </a:pPr>
            <a:r>
              <a:rPr lang="zh-CN" altLang="en-US" dirty="0"/>
              <a:t>依次打开“控制面板”和“管理工具”，然后打开“事件查看器”。</a:t>
            </a:r>
          </a:p>
          <a:p>
            <a:pPr marL="990947" indent="0">
              <a:lnSpc>
                <a:spcPct val="120000"/>
              </a:lnSpc>
              <a:buNone/>
            </a:pPr>
            <a:r>
              <a:rPr lang="zh-CN" altLang="en-US" dirty="0"/>
              <a:t>在“事件查看器”中，展开 </a:t>
            </a:r>
            <a:r>
              <a:rPr lang="en-US" altLang="zh-CN" dirty="0"/>
              <a:t>Windows </a:t>
            </a:r>
            <a:r>
              <a:rPr lang="zh-CN" altLang="en-US" dirty="0"/>
              <a:t>日志，然后选择“应用程序”日志。</a:t>
            </a:r>
          </a:p>
          <a:p>
            <a:pPr marL="990947" indent="0">
              <a:lnSpc>
                <a:spcPct val="120000"/>
              </a:lnSpc>
              <a:buNone/>
            </a:pPr>
            <a:r>
              <a:rPr lang="zh-CN" altLang="en-US" dirty="0"/>
              <a:t>在事件列表中，查找以下事件：</a:t>
            </a:r>
          </a:p>
          <a:p>
            <a:pPr marL="990947" indent="0">
              <a:lnSpc>
                <a:spcPct val="120000"/>
              </a:lnSpc>
              <a:buNone/>
            </a:pPr>
            <a:r>
              <a:rPr lang="zh-CN" altLang="en-US" dirty="0"/>
              <a:t>源：</a:t>
            </a:r>
            <a:r>
              <a:rPr lang="en-US" altLang="zh-CN" dirty="0" err="1"/>
              <a:t>MSExchange</a:t>
            </a:r>
            <a:r>
              <a:rPr lang="en-US" altLang="zh-CN" dirty="0"/>
              <a:t> OWA</a:t>
            </a:r>
          </a:p>
          <a:p>
            <a:pPr marL="990947" indent="0">
              <a:lnSpc>
                <a:spcPct val="12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事件 </a:t>
            </a:r>
            <a:r>
              <a:rPr lang="en-US" altLang="zh-CN" b="1" dirty="0">
                <a:solidFill>
                  <a:srgbClr val="FF0000"/>
                </a:solidFill>
              </a:rPr>
              <a:t>ID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142</a:t>
            </a:r>
          </a:p>
          <a:p>
            <a:pPr marL="990947" indent="0">
              <a:lnSpc>
                <a:spcPct val="120000"/>
              </a:lnSpc>
              <a:buNone/>
            </a:pPr>
            <a:r>
              <a:rPr lang="zh-CN" altLang="en-US" dirty="0"/>
              <a:t>任务类别：</a:t>
            </a:r>
            <a:r>
              <a:rPr lang="en-US" altLang="zh-CN" dirty="0" err="1"/>
              <a:t>Wac</a:t>
            </a:r>
            <a:endParaRPr lang="en-US" altLang="zh-CN" dirty="0"/>
          </a:p>
          <a:p>
            <a:pPr marL="990947" indent="0">
              <a:lnSpc>
                <a:spcPct val="120000"/>
              </a:lnSpc>
              <a:buNone/>
            </a:pPr>
            <a:r>
              <a:rPr lang="zh-CN" altLang="en-US" dirty="0"/>
              <a:t>级别：</a:t>
            </a:r>
            <a:r>
              <a:rPr lang="en-US" altLang="zh-CN" dirty="0"/>
              <a:t>Information</a:t>
            </a:r>
          </a:p>
          <a:p>
            <a:pPr marL="990947" indent="0">
              <a:lnSpc>
                <a:spcPct val="120000"/>
              </a:lnSpc>
              <a:buNone/>
            </a:pPr>
            <a:r>
              <a:rPr lang="zh-CN" altLang="en-US" dirty="0"/>
              <a:t>描述：</a:t>
            </a:r>
            <a:r>
              <a:rPr lang="zh-CN" altLang="en-US" b="1" dirty="0">
                <a:solidFill>
                  <a:srgbClr val="FF0000"/>
                </a:solidFill>
              </a:rPr>
              <a:t>我们已经成功检索 </a:t>
            </a:r>
            <a:r>
              <a:rPr lang="en-US" altLang="zh-CN" b="1" dirty="0" err="1">
                <a:solidFill>
                  <a:srgbClr val="FF0000"/>
                </a:solidFill>
              </a:rPr>
              <a:t>Wac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发现服务中的数据。</a:t>
            </a:r>
            <a:r>
              <a:rPr lang="zh-CN" altLang="en-US" dirty="0"/>
              <a:t>应启用 </a:t>
            </a:r>
            <a:r>
              <a:rPr lang="en-US" altLang="zh-CN" dirty="0" err="1"/>
              <a:t>Wac</a:t>
            </a:r>
            <a:r>
              <a:rPr lang="zh-CN" altLang="en-US" dirty="0"/>
              <a:t>。已成功检索 </a:t>
            </a:r>
            <a:r>
              <a:rPr lang="en-US" altLang="zh-CN" dirty="0"/>
              <a:t>&lt;Office Online Server URL&gt;. </a:t>
            </a:r>
            <a:r>
              <a:rPr lang="zh-CN" altLang="en-US" dirty="0"/>
              <a:t>中的配置数据，支持的文件类型：</a:t>
            </a:r>
            <a:r>
              <a:rPr lang="en-US" altLang="zh-CN" dirty="0"/>
              <a:t>.</a:t>
            </a:r>
            <a:r>
              <a:rPr lang="en-US" altLang="zh-CN" dirty="0" err="1"/>
              <a:t>ods</a:t>
            </a:r>
            <a:r>
              <a:rPr lang="en-US" altLang="zh-CN" dirty="0"/>
              <a:t>-&gt; &lt;list of supported file types&gt;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823838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378</TotalTime>
  <Words>777</Words>
  <Application>Microsoft Office PowerPoint</Application>
  <PresentationFormat>自定义</PresentationFormat>
  <Paragraphs>38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 Unicode MS</vt:lpstr>
      <vt:lpstr>宋体</vt:lpstr>
      <vt:lpstr>微软雅黑</vt:lpstr>
      <vt:lpstr>Arial</vt:lpstr>
      <vt:lpstr>Calibri</vt:lpstr>
      <vt:lpstr>Wingdings</vt:lpstr>
      <vt:lpstr>模板文件</vt:lpstr>
      <vt:lpstr>概述</vt:lpstr>
      <vt:lpstr>安装Office Online Server</vt:lpstr>
      <vt:lpstr>在邮箱服务器级别配置 Office Online Server Preview 终结点</vt:lpstr>
      <vt:lpstr>在组织级别配置 Office Online Server Preview 终结点</vt:lpstr>
      <vt:lpstr>验证配置</vt:lpstr>
    </vt:vector>
  </TitlesOfParts>
  <Company>苏州派森咨询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王佩丰</dc:creator>
  <cp:lastModifiedBy>zeng曾垂鑫</cp:lastModifiedBy>
  <cp:revision>84</cp:revision>
  <dcterms:created xsi:type="dcterms:W3CDTF">2014-08-01T06:06:31Z</dcterms:created>
  <dcterms:modified xsi:type="dcterms:W3CDTF">2016-09-10T05:39:50Z</dcterms:modified>
</cp:coreProperties>
</file>