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
  </p:notesMasterIdLst>
  <p:sldIdLst>
    <p:sldId id="274" r:id="rId2"/>
    <p:sldId id="275" r:id="rId3"/>
    <p:sldId id="276" r:id="rId4"/>
    <p:sldId id="277" r:id="rId5"/>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2" y="96"/>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2016/6/12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extLst>
      <p:ext uri="{BB962C8B-B14F-4D97-AF65-F5344CB8AC3E}">
        <p14:creationId xmlns:p14="http://schemas.microsoft.com/office/powerpoint/2010/main"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a:t>单击此处编辑母版标题样式</a:t>
            </a:r>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a:solidFill>
                  <a:srgbClr val="21B6BB"/>
                </a:solidFill>
              </a:rPr>
              <a:t>edu.51cto.com</a:t>
            </a: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582" y="5978429"/>
            <a:ext cx="2146142" cy="4324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a:solidFill>
                  <a:srgbClr val="21B6BB"/>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a:solidFill>
                  <a:schemeClr val="bg1"/>
                </a:solidFill>
                <a:latin typeface="+mn-ea"/>
                <a:ea typeface="+mn-ea"/>
              </a:rPr>
              <a:t>课程目录</a:t>
            </a:r>
            <a:endParaRPr lang="en-US" altLang="zh-CN" sz="4400" b="1" dirty="0">
              <a:solidFill>
                <a:schemeClr val="bg1"/>
              </a:solidFill>
              <a:latin typeface="+mn-ea"/>
              <a:ea typeface="+mn-ea"/>
            </a:endParaRPr>
          </a:p>
          <a:p>
            <a:r>
              <a:rPr lang="en-US" altLang="zh-CN" sz="2300"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2"/>
              </a:buBlip>
              <a:defRPr/>
            </a:lvl1pPr>
          </a:lstStyle>
          <a:p>
            <a:pPr lvl="0"/>
            <a:r>
              <a:rPr lang="zh-CN" altLang="en-US" dirty="0"/>
              <a:t>单击此处编辑母版文本样式</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83551" y="6171097"/>
            <a:ext cx="1944216" cy="391757"/>
          </a:xfrm>
          <a:prstGeom prst="rect">
            <a:avLst/>
          </a:prstGeom>
        </p:spPr>
      </p:pic>
    </p:spTree>
    <p:extLst>
      <p:ext uri="{BB962C8B-B14F-4D97-AF65-F5344CB8AC3E}">
        <p14:creationId xmlns:p14="http://schemas.microsoft.com/office/powerpoint/2010/main" val="415656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1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a:t>单击此处编辑母版标题样式</a:t>
            </a:r>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a:t>单击此处编辑母版文本样式</a:t>
            </a:r>
            <a:endParaRPr lang="en-US" altLang="zh-CN" dirty="0"/>
          </a:p>
          <a:p>
            <a:pPr lvl="1"/>
            <a:endParaRPr lang="zh-CN" altLang="en-US" dirty="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3"/>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95519" y="717733"/>
            <a:ext cx="1940322" cy="390973"/>
          </a:xfrm>
          <a:prstGeom prst="rect">
            <a:avLst/>
          </a:prstGeom>
        </p:spPr>
      </p:pic>
    </p:spTree>
    <p:extLst>
      <p:ext uri="{BB962C8B-B14F-4D97-AF65-F5344CB8AC3E}">
        <p14:creationId xmlns:p14="http://schemas.microsoft.com/office/powerpoint/2010/main" val="412900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pic>
        <p:nvPicPr>
          <p:cNvPr id="1026" name="Picture 2" descr="C:\Users\王佩丰\Desktop\2015学院logo最新.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1001" y="305895"/>
            <a:ext cx="1615307" cy="32548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配置默认电子邮件地址策略</a:t>
            </a:r>
            <a:r>
              <a:rPr lang="en-US" altLang="zh-CN" dirty="0"/>
              <a:t>-</a:t>
            </a:r>
            <a:r>
              <a:rPr lang="zh-CN" altLang="en-US" dirty="0"/>
              <a:t>为何要配置？</a:t>
            </a:r>
          </a:p>
        </p:txBody>
      </p:sp>
      <p:sp>
        <p:nvSpPr>
          <p:cNvPr id="5" name="内容占位符 4"/>
          <p:cNvSpPr>
            <a:spLocks noGrp="1"/>
          </p:cNvSpPr>
          <p:nvPr>
            <p:ph sz="quarter" idx="10"/>
          </p:nvPr>
        </p:nvSpPr>
        <p:spPr/>
        <p:txBody>
          <a:bodyPr>
            <a:normAutofit/>
          </a:bodyPr>
          <a:lstStyle/>
          <a:p>
            <a:r>
              <a:rPr lang="zh-CN" altLang="en-US" dirty="0"/>
              <a:t>添加接受域后，需要更新默认的电子邮件地址策略，以便</a:t>
            </a:r>
            <a:r>
              <a:rPr lang="zh-CN" altLang="en-US" b="1" dirty="0">
                <a:solidFill>
                  <a:srgbClr val="FF0000"/>
                </a:solidFill>
              </a:rPr>
              <a:t>将其添加到组织中的每个收件人</a:t>
            </a:r>
            <a:r>
              <a:rPr lang="zh-CN" altLang="en-US" dirty="0"/>
              <a:t>。</a:t>
            </a:r>
          </a:p>
          <a:p>
            <a:pPr marL="990947" indent="0">
              <a:buNone/>
            </a:pPr>
            <a:r>
              <a:rPr lang="zh-CN" altLang="en-US" dirty="0"/>
              <a:t>重要说明重要说明：</a:t>
            </a:r>
          </a:p>
          <a:p>
            <a:r>
              <a:rPr lang="zh-CN" altLang="en-US" dirty="0"/>
              <a:t>如果在默认电子邮件地址策略中定义的域是要应用于组织中每个收件人的电子邮件地址的域，则不需要在此步骤中执行该过程。</a:t>
            </a:r>
          </a:p>
        </p:txBody>
      </p:sp>
    </p:spTree>
    <p:extLst>
      <p:ext uri="{BB962C8B-B14F-4D97-AF65-F5344CB8AC3E}">
        <p14:creationId xmlns:p14="http://schemas.microsoft.com/office/powerpoint/2010/main" val="312610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配置默认电子邮件地址策略</a:t>
            </a:r>
            <a:r>
              <a:rPr lang="en-US" altLang="zh-CN" dirty="0"/>
              <a:t>-</a:t>
            </a:r>
            <a:r>
              <a:rPr lang="zh-CN" altLang="en-US" dirty="0"/>
              <a:t>如何配置？</a:t>
            </a:r>
          </a:p>
        </p:txBody>
      </p:sp>
      <p:sp>
        <p:nvSpPr>
          <p:cNvPr id="5" name="内容占位符 4"/>
          <p:cNvSpPr>
            <a:spLocks noGrp="1"/>
          </p:cNvSpPr>
          <p:nvPr>
            <p:ph sz="quarter" idx="10"/>
          </p:nvPr>
        </p:nvSpPr>
        <p:spPr/>
        <p:txBody>
          <a:bodyPr>
            <a:normAutofit fontScale="55000" lnSpcReduction="20000"/>
          </a:bodyPr>
          <a:lstStyle/>
          <a:p>
            <a:r>
              <a:rPr lang="zh-CN" altLang="en-US" dirty="0"/>
              <a:t>浏览至您的 </a:t>
            </a:r>
            <a:r>
              <a:rPr lang="en-US" altLang="zh-CN" dirty="0"/>
              <a:t>Exchange </a:t>
            </a:r>
            <a:r>
              <a:rPr lang="zh-CN" altLang="en-US" dirty="0"/>
              <a:t>服务器的 </a:t>
            </a:r>
            <a:r>
              <a:rPr lang="en-US" altLang="zh-CN" dirty="0"/>
              <a:t>URL</a:t>
            </a:r>
            <a:r>
              <a:rPr lang="zh-CN" altLang="en-US" dirty="0"/>
              <a:t>，打开 </a:t>
            </a:r>
            <a:r>
              <a:rPr lang="en-US" altLang="zh-CN" dirty="0"/>
              <a:t>EAC</a:t>
            </a:r>
            <a:r>
              <a:rPr lang="zh-CN" altLang="en-US" dirty="0"/>
              <a:t>。例如，</a:t>
            </a:r>
            <a:r>
              <a:rPr lang="en-US" altLang="zh-CN" dirty="0"/>
              <a:t>https://Ex2016/ECP</a:t>
            </a:r>
            <a:r>
              <a:rPr lang="zh-CN" altLang="en-US" dirty="0"/>
              <a:t>。</a:t>
            </a:r>
          </a:p>
          <a:p>
            <a:r>
              <a:rPr lang="zh-CN" altLang="en-US" dirty="0"/>
              <a:t>在“域名</a:t>
            </a:r>
            <a:r>
              <a:rPr lang="en-US" altLang="zh-CN" dirty="0"/>
              <a:t>\</a:t>
            </a:r>
            <a:r>
              <a:rPr lang="zh-CN" altLang="en-US" dirty="0"/>
              <a:t>用户名”和“密码”中输入用户名和密码，然后单击“登录”。</a:t>
            </a:r>
          </a:p>
          <a:p>
            <a:r>
              <a:rPr lang="zh-CN" altLang="en-US" dirty="0"/>
              <a:t>转到“邮件流”</a:t>
            </a:r>
            <a:r>
              <a:rPr lang="en-US" altLang="zh-CN" dirty="0"/>
              <a:t>&gt;“</a:t>
            </a:r>
            <a:r>
              <a:rPr lang="zh-CN" altLang="en-US" dirty="0"/>
              <a:t>电子邮件地址策略”。在“电子邮件地址策略”页上，选择“默认策略”，然后单击“编辑”编辑图标。</a:t>
            </a:r>
          </a:p>
          <a:p>
            <a:r>
              <a:rPr lang="zh-CN" altLang="en-US" dirty="0"/>
              <a:t>在“默认策略电子邮件地址策略”页中，单击“电子邮件地址格式”。</a:t>
            </a:r>
          </a:p>
          <a:p>
            <a:r>
              <a:rPr lang="zh-CN" altLang="en-US" dirty="0"/>
              <a:t>在“电子邮件地址格式”下面，单击您要更改的 </a:t>
            </a:r>
            <a:r>
              <a:rPr lang="en-US" altLang="zh-CN" dirty="0"/>
              <a:t>SMTP </a:t>
            </a:r>
            <a:r>
              <a:rPr lang="zh-CN" altLang="en-US" dirty="0"/>
              <a:t>地址，然后单击“编辑”编辑图标。</a:t>
            </a:r>
          </a:p>
          <a:p>
            <a:pPr>
              <a:lnSpc>
                <a:spcPct val="120000"/>
              </a:lnSpc>
            </a:pPr>
            <a:r>
              <a:rPr lang="zh-CN" altLang="en-US" dirty="0"/>
              <a:t>在“电子邮件地址格式”页面的“电子邮件地址参数”字段中，</a:t>
            </a:r>
            <a:r>
              <a:rPr lang="zh-CN" altLang="en-US" b="1" dirty="0">
                <a:solidFill>
                  <a:srgbClr val="FF0000"/>
                </a:solidFill>
              </a:rPr>
              <a:t>指定您要应用到 </a:t>
            </a:r>
            <a:r>
              <a:rPr lang="en-US" altLang="zh-CN" b="1" dirty="0">
                <a:solidFill>
                  <a:srgbClr val="FF0000"/>
                </a:solidFill>
              </a:rPr>
              <a:t>Exchange </a:t>
            </a:r>
            <a:r>
              <a:rPr lang="zh-CN" altLang="en-US" b="1" dirty="0">
                <a:solidFill>
                  <a:srgbClr val="FF0000"/>
                </a:solidFill>
              </a:rPr>
              <a:t>组织中所有收件人的 </a:t>
            </a:r>
            <a:r>
              <a:rPr lang="en-US" altLang="zh-CN" b="1" dirty="0">
                <a:solidFill>
                  <a:srgbClr val="FF0000"/>
                </a:solidFill>
              </a:rPr>
              <a:t>SMTP </a:t>
            </a:r>
            <a:r>
              <a:rPr lang="zh-CN" altLang="en-US" b="1" dirty="0">
                <a:solidFill>
                  <a:srgbClr val="FF0000"/>
                </a:solidFill>
              </a:rPr>
              <a:t>收件人域。该域必须与您在之前步骤中添加的接受域相匹配</a:t>
            </a:r>
            <a:r>
              <a:rPr lang="zh-CN" altLang="en-US" dirty="0"/>
              <a:t>。例如，</a:t>
            </a:r>
            <a:r>
              <a:rPr lang="en-US" altLang="zh-CN" dirty="0"/>
              <a:t>@contoso.com</a:t>
            </a:r>
            <a:r>
              <a:rPr lang="zh-CN" altLang="en-US" dirty="0"/>
              <a:t>。单击“保存”。</a:t>
            </a:r>
          </a:p>
          <a:p>
            <a:r>
              <a:rPr lang="zh-CN" altLang="en-US" dirty="0"/>
              <a:t>单击“保存”。</a:t>
            </a:r>
          </a:p>
          <a:p>
            <a:r>
              <a:rPr lang="zh-CN" altLang="en-US" dirty="0"/>
              <a:t>在“默认策略”详细信息窗格中，单击“应用”。</a:t>
            </a:r>
          </a:p>
        </p:txBody>
      </p:sp>
    </p:spTree>
    <p:extLst>
      <p:ext uri="{BB962C8B-B14F-4D97-AF65-F5344CB8AC3E}">
        <p14:creationId xmlns:p14="http://schemas.microsoft.com/office/powerpoint/2010/main" val="24298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配置默认电子邮件地址策略</a:t>
            </a:r>
            <a:r>
              <a:rPr lang="en-US" altLang="zh-CN" dirty="0"/>
              <a:t>-</a:t>
            </a:r>
            <a:r>
              <a:rPr lang="zh-CN" altLang="en-US" dirty="0">
                <a:solidFill>
                  <a:srgbClr val="FF0000"/>
                </a:solidFill>
              </a:rPr>
              <a:t>很重要</a:t>
            </a:r>
          </a:p>
        </p:txBody>
      </p:sp>
      <p:sp>
        <p:nvSpPr>
          <p:cNvPr id="5" name="内容占位符 4"/>
          <p:cNvSpPr>
            <a:spLocks noGrp="1"/>
          </p:cNvSpPr>
          <p:nvPr>
            <p:ph sz="quarter" idx="10"/>
          </p:nvPr>
        </p:nvSpPr>
        <p:spPr/>
        <p:txBody>
          <a:bodyPr>
            <a:normAutofit lnSpcReduction="10000"/>
          </a:bodyPr>
          <a:lstStyle/>
          <a:p>
            <a:r>
              <a:rPr lang="zh-CN" altLang="en-US" dirty="0"/>
              <a:t>我们建议您配置与每个用户的主电子邮件地址匹配的用户主体名称 </a:t>
            </a:r>
            <a:r>
              <a:rPr lang="en-US" altLang="zh-CN" dirty="0"/>
              <a:t>(UPN)</a:t>
            </a:r>
            <a:r>
              <a:rPr lang="zh-CN" altLang="en-US" dirty="0"/>
              <a:t>。如果您未提供与用户的电子邮件地址匹配的 </a:t>
            </a:r>
            <a:r>
              <a:rPr lang="en-US" altLang="zh-CN" dirty="0"/>
              <a:t>UPN</a:t>
            </a:r>
            <a:r>
              <a:rPr lang="zh-CN" altLang="en-US" dirty="0"/>
              <a:t>，那么用户除了提供他们的电子邮件地址之外，还需要手动提供他们的域</a:t>
            </a:r>
            <a:r>
              <a:rPr lang="en-US" altLang="zh-CN" dirty="0"/>
              <a:t>\</a:t>
            </a:r>
            <a:r>
              <a:rPr lang="zh-CN" altLang="en-US" dirty="0"/>
              <a:t>用户名或 </a:t>
            </a:r>
            <a:r>
              <a:rPr lang="en-US" altLang="zh-CN" dirty="0"/>
              <a:t>UPN</a:t>
            </a:r>
            <a:r>
              <a:rPr lang="zh-CN" altLang="en-US" dirty="0"/>
              <a:t>。</a:t>
            </a:r>
            <a:r>
              <a:rPr lang="zh-CN" altLang="en-US" b="1" dirty="0">
                <a:solidFill>
                  <a:srgbClr val="FF0000"/>
                </a:solidFill>
              </a:rPr>
              <a:t>如果他们的 </a:t>
            </a:r>
            <a:r>
              <a:rPr lang="en-US" altLang="zh-CN" b="1" dirty="0">
                <a:solidFill>
                  <a:srgbClr val="FF0000"/>
                </a:solidFill>
              </a:rPr>
              <a:t>UPN </a:t>
            </a:r>
            <a:r>
              <a:rPr lang="zh-CN" altLang="en-US" b="1" dirty="0">
                <a:solidFill>
                  <a:srgbClr val="FF0000"/>
                </a:solidFill>
              </a:rPr>
              <a:t>与电子邮件地址相匹配，那么 </a:t>
            </a:r>
            <a:r>
              <a:rPr lang="en-US" altLang="zh-CN" b="1" dirty="0">
                <a:solidFill>
                  <a:srgbClr val="FF0000"/>
                </a:solidFill>
              </a:rPr>
              <a:t>Web </a:t>
            </a:r>
            <a:r>
              <a:rPr lang="zh-CN" altLang="en-US" b="1" dirty="0">
                <a:solidFill>
                  <a:srgbClr val="FF0000"/>
                </a:solidFill>
              </a:rPr>
              <a:t>上的 </a:t>
            </a:r>
            <a:r>
              <a:rPr lang="en-US" altLang="zh-CN" b="1" dirty="0">
                <a:solidFill>
                  <a:srgbClr val="FF0000"/>
                </a:solidFill>
              </a:rPr>
              <a:t>Outlook</a:t>
            </a:r>
            <a:r>
              <a:rPr lang="zh-CN" altLang="en-US" b="1" dirty="0">
                <a:solidFill>
                  <a:srgbClr val="FF0000"/>
                </a:solidFill>
              </a:rPr>
              <a:t>、</a:t>
            </a:r>
            <a:r>
              <a:rPr lang="en-US" altLang="zh-CN" b="1" dirty="0">
                <a:solidFill>
                  <a:srgbClr val="FF0000"/>
                </a:solidFill>
              </a:rPr>
              <a:t>ActiveSync </a:t>
            </a:r>
            <a:r>
              <a:rPr lang="zh-CN" altLang="en-US" b="1" dirty="0">
                <a:solidFill>
                  <a:srgbClr val="FF0000"/>
                </a:solidFill>
              </a:rPr>
              <a:t>和 </a:t>
            </a:r>
            <a:r>
              <a:rPr lang="en-US" altLang="zh-CN" b="1" dirty="0">
                <a:solidFill>
                  <a:srgbClr val="FF0000"/>
                </a:solidFill>
              </a:rPr>
              <a:t>Outlook </a:t>
            </a:r>
            <a:r>
              <a:rPr lang="zh-CN" altLang="en-US" b="1" dirty="0">
                <a:solidFill>
                  <a:srgbClr val="FF0000"/>
                </a:solidFill>
              </a:rPr>
              <a:t>会自动将他们的电子邮件地址与 </a:t>
            </a:r>
            <a:r>
              <a:rPr lang="en-US" altLang="zh-CN" b="1" dirty="0">
                <a:solidFill>
                  <a:srgbClr val="FF0000"/>
                </a:solidFill>
              </a:rPr>
              <a:t>UPN </a:t>
            </a:r>
            <a:r>
              <a:rPr lang="zh-CN" altLang="en-US" b="1" dirty="0">
                <a:solidFill>
                  <a:srgbClr val="FF0000"/>
                </a:solidFill>
              </a:rPr>
              <a:t>相匹配</a:t>
            </a:r>
            <a:endParaRPr lang="zh-CN" altLang="en-US" dirty="0"/>
          </a:p>
        </p:txBody>
      </p:sp>
    </p:spTree>
    <p:extLst>
      <p:ext uri="{BB962C8B-B14F-4D97-AF65-F5344CB8AC3E}">
        <p14:creationId xmlns:p14="http://schemas.microsoft.com/office/powerpoint/2010/main" val="259735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配置默认电子邮件地址策略</a:t>
            </a:r>
            <a:r>
              <a:rPr lang="en-US" altLang="zh-CN" dirty="0"/>
              <a:t>-</a:t>
            </a:r>
            <a:r>
              <a:rPr lang="zh-CN" altLang="en-US" dirty="0">
                <a:solidFill>
                  <a:srgbClr val="FF0000"/>
                </a:solidFill>
              </a:rPr>
              <a:t>验证配置</a:t>
            </a:r>
          </a:p>
        </p:txBody>
      </p:sp>
      <p:sp>
        <p:nvSpPr>
          <p:cNvPr id="5" name="内容占位符 4"/>
          <p:cNvSpPr>
            <a:spLocks noGrp="1"/>
          </p:cNvSpPr>
          <p:nvPr>
            <p:ph sz="quarter" idx="10"/>
          </p:nvPr>
        </p:nvSpPr>
        <p:spPr/>
        <p:txBody>
          <a:bodyPr>
            <a:normAutofit fontScale="70000" lnSpcReduction="20000"/>
          </a:bodyPr>
          <a:lstStyle/>
          <a:p>
            <a:pPr marL="990947" indent="0">
              <a:buNone/>
            </a:pPr>
            <a:r>
              <a:rPr lang="zh-CN" altLang="en-US" dirty="0"/>
              <a:t>要验证您是否已成功配置默认电子邮件地址策略，请执行以下操作：</a:t>
            </a:r>
          </a:p>
          <a:p>
            <a:r>
              <a:rPr lang="zh-CN" altLang="en-US" dirty="0"/>
              <a:t>在 </a:t>
            </a:r>
            <a:r>
              <a:rPr lang="en-US" altLang="zh-CN" dirty="0"/>
              <a:t>EAC </a:t>
            </a:r>
            <a:r>
              <a:rPr lang="zh-CN" altLang="en-US" dirty="0"/>
              <a:t>中，转到“收件人”</a:t>
            </a:r>
            <a:r>
              <a:rPr lang="en-US" altLang="zh-CN" dirty="0"/>
              <a:t>&gt;“</a:t>
            </a:r>
            <a:r>
              <a:rPr lang="zh-CN" altLang="en-US" dirty="0"/>
              <a:t>邮箱”。</a:t>
            </a:r>
          </a:p>
          <a:p>
            <a:r>
              <a:rPr lang="zh-CN" altLang="en-US" dirty="0"/>
              <a:t>选择邮箱，然后在收件人详细信息窗格中确认“用户邮箱”字段已设置为</a:t>
            </a:r>
            <a:r>
              <a:rPr lang="en-US" altLang="zh-CN" dirty="0"/>
              <a:t>&lt;</a:t>
            </a:r>
            <a:r>
              <a:rPr lang="zh-CN" altLang="en-US" dirty="0"/>
              <a:t>别名</a:t>
            </a:r>
            <a:r>
              <a:rPr lang="en-US" altLang="zh-CN" dirty="0"/>
              <a:t>&gt;@&lt;</a:t>
            </a:r>
            <a:r>
              <a:rPr lang="zh-CN" altLang="en-US" dirty="0"/>
              <a:t>新接受域</a:t>
            </a:r>
            <a:r>
              <a:rPr lang="en-US" altLang="zh-CN" dirty="0"/>
              <a:t>&gt;</a:t>
            </a:r>
            <a:r>
              <a:rPr lang="zh-CN" altLang="en-US" dirty="0"/>
              <a:t>。例如，</a:t>
            </a:r>
            <a:r>
              <a:rPr lang="en-US" altLang="zh-CN" dirty="0"/>
              <a:t>david@contoso.com</a:t>
            </a:r>
            <a:r>
              <a:rPr lang="zh-CN" altLang="en-US" dirty="0"/>
              <a:t>。</a:t>
            </a:r>
          </a:p>
          <a:p>
            <a:r>
              <a:rPr lang="zh-CN" altLang="en-US" dirty="0"/>
              <a:t>或者，您可以新建一个邮箱并通过下列操作确认向该邮箱提供具有新接受域的电子邮件地址：</a:t>
            </a:r>
          </a:p>
          <a:p>
            <a:r>
              <a:rPr lang="zh-CN" altLang="en-US" dirty="0"/>
              <a:t>转到“收件人”</a:t>
            </a:r>
            <a:r>
              <a:rPr lang="en-US" altLang="zh-CN" dirty="0"/>
              <a:t>&gt;“</a:t>
            </a:r>
            <a:r>
              <a:rPr lang="zh-CN" altLang="en-US" dirty="0"/>
              <a:t>邮箱”，单击“新建”添加图标，然后选择“用户邮箱”。</a:t>
            </a:r>
          </a:p>
          <a:p>
            <a:r>
              <a:rPr lang="zh-CN" altLang="en-US" dirty="0"/>
              <a:t>在新建用户邮箱页面，提供新建邮箱所需的信息。单击“保存”。</a:t>
            </a:r>
          </a:p>
          <a:p>
            <a:r>
              <a:rPr lang="zh-CN" altLang="en-US" dirty="0"/>
              <a:t>选择新邮箱，然后在收件人详细信息窗格中确认“用户邮箱”字段已设置为</a:t>
            </a:r>
            <a:r>
              <a:rPr lang="en-US" altLang="zh-CN" dirty="0"/>
              <a:t>&lt;</a:t>
            </a:r>
            <a:r>
              <a:rPr lang="zh-CN" altLang="en-US" dirty="0"/>
              <a:t>别名</a:t>
            </a:r>
            <a:r>
              <a:rPr lang="en-US" altLang="zh-CN" dirty="0"/>
              <a:t>&gt;@&lt;</a:t>
            </a:r>
            <a:r>
              <a:rPr lang="zh-CN" altLang="en-US" dirty="0"/>
              <a:t>新接受域</a:t>
            </a:r>
            <a:r>
              <a:rPr lang="en-US" altLang="zh-CN" dirty="0"/>
              <a:t>&gt;</a:t>
            </a:r>
            <a:r>
              <a:rPr lang="zh-CN" altLang="en-US" dirty="0"/>
              <a:t>。例如，</a:t>
            </a:r>
            <a:r>
              <a:rPr lang="en-US" altLang="zh-CN" dirty="0"/>
              <a:t>david@contoso.com</a:t>
            </a:r>
            <a:endParaRPr lang="zh-CN" altLang="en-US" dirty="0"/>
          </a:p>
        </p:txBody>
      </p:sp>
    </p:spTree>
    <p:extLst>
      <p:ext uri="{BB962C8B-B14F-4D97-AF65-F5344CB8AC3E}">
        <p14:creationId xmlns:p14="http://schemas.microsoft.com/office/powerpoint/2010/main" val="4238986209"/>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387</TotalTime>
  <Words>474</Words>
  <Application>Microsoft Office PowerPoint</Application>
  <PresentationFormat>自定义</PresentationFormat>
  <Paragraphs>23</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 Unicode MS</vt:lpstr>
      <vt:lpstr>宋体</vt:lpstr>
      <vt:lpstr>微软雅黑</vt:lpstr>
      <vt:lpstr>Arial</vt:lpstr>
      <vt:lpstr>Calibri</vt:lpstr>
      <vt:lpstr>Wingdings</vt:lpstr>
      <vt:lpstr>模板文件</vt:lpstr>
      <vt:lpstr>配置默认电子邮件地址策略-为何要配置？</vt:lpstr>
      <vt:lpstr>配置默认电子邮件地址策略-如何配置？</vt:lpstr>
      <vt:lpstr>配置默认电子邮件地址策略-很重要</vt:lpstr>
      <vt:lpstr>配置默认电子邮件地址策略-验证配置</vt:lpstr>
    </vt:vector>
  </TitlesOfParts>
  <Company>苏州派森咨询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zeng曾垂鑫</cp:lastModifiedBy>
  <cp:revision>97</cp:revision>
  <dcterms:created xsi:type="dcterms:W3CDTF">2014-08-01T06:06:31Z</dcterms:created>
  <dcterms:modified xsi:type="dcterms:W3CDTF">2016-06-12T09:15:13Z</dcterms:modified>
</cp:coreProperties>
</file>