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274" r:id="rId2"/>
    <p:sldId id="275" r:id="rId3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660"/>
  </p:normalViewPr>
  <p:slideViewPr>
    <p:cSldViewPr>
      <p:cViewPr varScale="1">
        <p:scale>
          <a:sx n="108" d="100"/>
          <a:sy n="108" d="100"/>
        </p:scale>
        <p:origin x="456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638" y="1485578"/>
            <a:ext cx="10200539" cy="718442"/>
          </a:xfrm>
        </p:spPr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Exchange</a:t>
            </a:r>
            <a:r>
              <a:rPr lang="zh-CN" altLang="en-US" dirty="0"/>
              <a:t>证书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两种选择</a:t>
            </a:r>
            <a:endParaRPr lang="en-US" altLang="zh-CN" dirty="0"/>
          </a:p>
          <a:p>
            <a:pPr marL="1505297" indent="-514350">
              <a:buFont typeface="+mj-lt"/>
              <a:buAutoNum type="arabicPeriod"/>
            </a:pPr>
            <a:r>
              <a:rPr lang="zh-CN" altLang="en-US" dirty="0"/>
              <a:t>使用公网证书</a:t>
            </a:r>
            <a:endParaRPr lang="en-US" altLang="zh-CN" dirty="0"/>
          </a:p>
          <a:p>
            <a:pPr marL="1505297" indent="-514350">
              <a:buFont typeface="+mj-lt"/>
              <a:buAutoNum type="arabicPeriod"/>
            </a:pPr>
            <a:r>
              <a:rPr lang="zh-CN" altLang="en-US" dirty="0"/>
              <a:t>使用内部的私有证书颁发机构</a:t>
            </a:r>
          </a:p>
        </p:txBody>
      </p:sp>
    </p:spTree>
    <p:extLst>
      <p:ext uri="{BB962C8B-B14F-4D97-AF65-F5344CB8AC3E}">
        <p14:creationId xmlns:p14="http://schemas.microsoft.com/office/powerpoint/2010/main" val="312610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Exchange</a:t>
            </a:r>
            <a:r>
              <a:rPr lang="zh-CN" altLang="en-US" dirty="0"/>
              <a:t>证书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演示如何申请并使用证书</a:t>
            </a:r>
          </a:p>
        </p:txBody>
      </p:sp>
    </p:spTree>
    <p:extLst>
      <p:ext uri="{BB962C8B-B14F-4D97-AF65-F5344CB8AC3E}">
        <p14:creationId xmlns:p14="http://schemas.microsoft.com/office/powerpoint/2010/main" val="2385718255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409</TotalTime>
  <Words>26</Words>
  <Application>Microsoft Office PowerPoint</Application>
  <PresentationFormat>自定义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配置Exchange证书</vt:lpstr>
      <vt:lpstr>配置Exchange证书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107</cp:revision>
  <dcterms:created xsi:type="dcterms:W3CDTF">2014-08-01T06:06:31Z</dcterms:created>
  <dcterms:modified xsi:type="dcterms:W3CDTF">2016-06-13T09:12:52Z</dcterms:modified>
</cp:coreProperties>
</file>