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74" r:id="rId2"/>
    <p:sldId id="275" r:id="rId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>
      <p:cViewPr varScale="1">
        <p:scale>
          <a:sx n="110" d="100"/>
          <a:sy n="110" d="100"/>
        </p:scale>
        <p:origin x="378" y="10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638" y="1485578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/>
              <a:t>发送连接器概述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去往</a:t>
            </a:r>
            <a:r>
              <a:rPr lang="en-US" altLang="zh-CN" dirty="0"/>
              <a:t>Internet</a:t>
            </a:r>
            <a:r>
              <a:rPr lang="zh-CN" altLang="en-US" dirty="0"/>
              <a:t>的邮件流需要发送连接器</a:t>
            </a:r>
            <a:endParaRPr lang="en-US" altLang="zh-CN" dirty="0"/>
          </a:p>
          <a:p>
            <a:r>
              <a:rPr lang="zh-CN" altLang="en-US" dirty="0"/>
              <a:t>去往智能网关的邮件流需要通过发送连接器</a:t>
            </a:r>
            <a:endParaRPr lang="en-US" altLang="zh-CN" dirty="0"/>
          </a:p>
          <a:p>
            <a:r>
              <a:rPr lang="zh-CN" altLang="en-US" dirty="0"/>
              <a:t>内网不同邮件域之间的信任中继</a:t>
            </a:r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演示如何配置通往</a:t>
            </a:r>
            <a:r>
              <a:rPr lang="en-US" altLang="zh-CN" dirty="0"/>
              <a:t>Internet</a:t>
            </a:r>
            <a:r>
              <a:rPr lang="zh-CN" altLang="en-US" dirty="0"/>
              <a:t>的发送连接器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演示如何配置通往智能主机的发送连接器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71825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410</TotalTime>
  <Words>52</Words>
  <Application>Microsoft Office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发送连接器概述</vt:lpstr>
      <vt:lpstr>DEMO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110</cp:revision>
  <dcterms:created xsi:type="dcterms:W3CDTF">2014-08-01T06:06:31Z</dcterms:created>
  <dcterms:modified xsi:type="dcterms:W3CDTF">2016-08-12T13:03:49Z</dcterms:modified>
</cp:coreProperties>
</file>