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74" r:id="rId2"/>
    <p:sldId id="276" r:id="rId3"/>
    <p:sldId id="275" r:id="rId4"/>
    <p:sldId id="277" r:id="rId5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3" autoAdjust="0"/>
    <p:restoredTop sz="94660"/>
  </p:normalViewPr>
  <p:slideViewPr>
    <p:cSldViewPr>
      <p:cViewPr varScale="1">
        <p:scale>
          <a:sx n="102" d="100"/>
          <a:sy n="102" d="100"/>
        </p:scale>
        <p:origin x="696" y="114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t>2016/8/8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/>
              <a:t>单击此处编辑母版标题样式</a:t>
            </a:r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>
                <a:solidFill>
                  <a:srgbClr val="21B6BB"/>
                </a:solidFill>
              </a:rPr>
              <a:t>edu.51cto.com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2" y="5978429"/>
            <a:ext cx="2146142" cy="432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6171097"/>
            <a:ext cx="1944216" cy="3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1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717733"/>
            <a:ext cx="1940322" cy="3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王佩丰\Desktop\2015学院logo最新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1" y="305895"/>
            <a:ext cx="1615307" cy="32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  <a:r>
              <a:rPr lang="en-US" altLang="zh-CN" dirty="0"/>
              <a:t>	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zh-cn/library/aa998357(v=exchg.150).aspx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638" y="1485578"/>
            <a:ext cx="10200539" cy="718442"/>
          </a:xfrm>
        </p:spPr>
        <p:txBody>
          <a:bodyPr>
            <a:normAutofit/>
          </a:bodyPr>
          <a:lstStyle/>
          <a:p>
            <a:r>
              <a:rPr lang="en-US" altLang="zh-CN" dirty="0"/>
              <a:t>ActiveSync</a:t>
            </a:r>
            <a:r>
              <a:rPr lang="zh-CN" altLang="en-US" dirty="0"/>
              <a:t>策略概述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定义用户在使用</a:t>
            </a:r>
            <a:r>
              <a:rPr lang="en-US" altLang="zh-CN" dirty="0" err="1"/>
              <a:t>activesync</a:t>
            </a:r>
            <a:r>
              <a:rPr lang="zh-CN" altLang="en-US" dirty="0"/>
              <a:t>协议收发邮件时的一些行为</a:t>
            </a:r>
            <a:endParaRPr lang="en-US" altLang="zh-CN" dirty="0"/>
          </a:p>
          <a:p>
            <a:r>
              <a:rPr lang="zh-CN" altLang="en-US" dirty="0"/>
              <a:t>手机客户端和</a:t>
            </a:r>
            <a:r>
              <a:rPr lang="en-US" altLang="zh-CN" dirty="0"/>
              <a:t>outlook</a:t>
            </a:r>
            <a:r>
              <a:rPr lang="zh-CN" altLang="en-US" dirty="0"/>
              <a:t>客户端支持</a:t>
            </a:r>
            <a:r>
              <a:rPr lang="en-US" altLang="zh-CN" dirty="0" err="1"/>
              <a:t>activesync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zh-CN" altLang="en-US" dirty="0"/>
              <a:t>主要目的是规范手机用户访问邮箱的一些行为</a:t>
            </a:r>
            <a:endParaRPr lang="en-US" altLang="zh-CN" dirty="0"/>
          </a:p>
          <a:p>
            <a:r>
              <a:rPr lang="zh-CN" altLang="en-US" dirty="0"/>
              <a:t>比如：密码复杂度</a:t>
            </a:r>
          </a:p>
        </p:txBody>
      </p:sp>
    </p:spTree>
    <p:extLst>
      <p:ext uri="{BB962C8B-B14F-4D97-AF65-F5344CB8AC3E}">
        <p14:creationId xmlns:p14="http://schemas.microsoft.com/office/powerpoint/2010/main" val="312610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638" y="1485578"/>
            <a:ext cx="10200539" cy="718442"/>
          </a:xfrm>
        </p:spPr>
        <p:txBody>
          <a:bodyPr>
            <a:normAutofit/>
          </a:bodyPr>
          <a:lstStyle/>
          <a:p>
            <a:r>
              <a:rPr lang="en-US" altLang="zh-CN" dirty="0"/>
              <a:t>ActiveSync</a:t>
            </a:r>
            <a:r>
              <a:rPr lang="zh-CN" altLang="en-US" dirty="0"/>
              <a:t>策略概述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Exchange ActiveSync </a:t>
            </a:r>
            <a:r>
              <a:rPr lang="zh-CN" altLang="en-US" dirty="0"/>
              <a:t>是一种 </a:t>
            </a:r>
            <a:r>
              <a:rPr lang="en-US" altLang="zh-CN" dirty="0"/>
              <a:t>Microsoft Exchange </a:t>
            </a:r>
            <a:r>
              <a:rPr lang="zh-CN" altLang="en-US" dirty="0"/>
              <a:t>同步协议，该协议经过优化，</a:t>
            </a:r>
            <a:r>
              <a:rPr lang="zh-CN" altLang="en-US" b="1" dirty="0">
                <a:solidFill>
                  <a:srgbClr val="FF0000"/>
                </a:solidFill>
              </a:rPr>
              <a:t>以适用于高延迟和低带宽网络</a:t>
            </a:r>
            <a:r>
              <a:rPr lang="zh-CN" altLang="en-US" dirty="0"/>
              <a:t>。基于 </a:t>
            </a:r>
            <a:r>
              <a:rPr lang="en-US" altLang="zh-CN" dirty="0"/>
              <a:t>HTTP </a:t>
            </a:r>
            <a:r>
              <a:rPr lang="zh-CN" altLang="en-US" dirty="0"/>
              <a:t>和 </a:t>
            </a:r>
            <a:r>
              <a:rPr lang="en-US" altLang="zh-CN" dirty="0"/>
              <a:t>XML </a:t>
            </a:r>
            <a:r>
              <a:rPr lang="zh-CN" altLang="en-US" dirty="0"/>
              <a:t>的协议使移动电话可以访问运行 </a:t>
            </a:r>
            <a:r>
              <a:rPr lang="en-US" altLang="zh-CN" dirty="0"/>
              <a:t>Microsoft Exchange </a:t>
            </a:r>
            <a:r>
              <a:rPr lang="zh-CN" altLang="en-US" dirty="0"/>
              <a:t>的服务器上的组织信息。</a:t>
            </a:r>
            <a:r>
              <a:rPr lang="en-US" altLang="zh-CN" dirty="0"/>
              <a:t>Exchange ActiveSync </a:t>
            </a:r>
            <a:r>
              <a:rPr lang="zh-CN" altLang="en-US" dirty="0"/>
              <a:t>使移动电话用户可以访问其电子邮件、日历、联系人和任务，并且在脱机工作时仍可以继续访问这些信息。</a:t>
            </a:r>
          </a:p>
        </p:txBody>
      </p:sp>
    </p:spTree>
    <p:extLst>
      <p:ext uri="{BB962C8B-B14F-4D97-AF65-F5344CB8AC3E}">
        <p14:creationId xmlns:p14="http://schemas.microsoft.com/office/powerpoint/2010/main" val="215149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如何针对不同的用户应用不同的</a:t>
            </a:r>
            <a:r>
              <a:rPr lang="en-US" altLang="zh-CN" dirty="0" err="1"/>
              <a:t>activesync</a:t>
            </a:r>
            <a:r>
              <a:rPr lang="zh-CN" altLang="en-US" dirty="0"/>
              <a:t>策略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71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技术支持链接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Exchange ActiveSync: Exchange 2013 Help  </a:t>
            </a:r>
            <a:r>
              <a:rPr lang="en-US" altLang="zh-CN" dirty="0">
                <a:hlinkClick r:id="rId2"/>
              </a:rPr>
              <a:t>https://technet.microsoft.com/zh-cn/library/aa998357(v=exchg.150).aspx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596863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417</TotalTime>
  <Words>138</Words>
  <Application>Microsoft Office PowerPoint</Application>
  <PresentationFormat>自定义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 Unicode MS</vt:lpstr>
      <vt:lpstr>宋体</vt:lpstr>
      <vt:lpstr>微软雅黑</vt:lpstr>
      <vt:lpstr>Arial</vt:lpstr>
      <vt:lpstr>Calibri</vt:lpstr>
      <vt:lpstr>Wingdings</vt:lpstr>
      <vt:lpstr>模板文件</vt:lpstr>
      <vt:lpstr>ActiveSync策略概述</vt:lpstr>
      <vt:lpstr>ActiveSync策略概述</vt:lpstr>
      <vt:lpstr>DEMO</vt:lpstr>
      <vt:lpstr>技术支持链接</vt:lpstr>
    </vt:vector>
  </TitlesOfParts>
  <Company>苏州派森咨询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王佩丰</dc:creator>
  <cp:lastModifiedBy>Chuixin Zeng(曾垂鑫_IT)</cp:lastModifiedBy>
  <cp:revision>116</cp:revision>
  <dcterms:created xsi:type="dcterms:W3CDTF">2014-08-01T06:06:31Z</dcterms:created>
  <dcterms:modified xsi:type="dcterms:W3CDTF">2016-08-08T09:29:42Z</dcterms:modified>
</cp:coreProperties>
</file>