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>
      <p:cViewPr varScale="1">
        <p:scale>
          <a:sx n="102" d="100"/>
          <a:sy n="102" d="100"/>
        </p:scale>
        <p:origin x="696" y="11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library/aa997438(v=exchg.160).asp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zh-CN" altLang="en-US" dirty="0"/>
              <a:t>配置边缘传输服务器概述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为充分利用边缘传输服务器，您需要</a:t>
            </a:r>
            <a:r>
              <a:rPr lang="zh-CN" altLang="en-US" b="1" dirty="0">
                <a:solidFill>
                  <a:srgbClr val="FF0000"/>
                </a:solidFill>
              </a:rPr>
              <a:t>在边缘传输服务器</a:t>
            </a:r>
            <a:r>
              <a:rPr lang="zh-CN" altLang="en-US" dirty="0"/>
              <a:t>和 </a:t>
            </a:r>
            <a:r>
              <a:rPr lang="en-US" altLang="zh-CN" dirty="0"/>
              <a:t>Active Directory </a:t>
            </a:r>
            <a:r>
              <a:rPr lang="zh-CN" altLang="en-US" dirty="0"/>
              <a:t>网站中的 </a:t>
            </a:r>
            <a:r>
              <a:rPr lang="en-US" altLang="zh-CN" dirty="0"/>
              <a:t>Exchange 2016 </a:t>
            </a:r>
            <a:r>
              <a:rPr lang="zh-CN" altLang="en-US" b="1" dirty="0">
                <a:solidFill>
                  <a:srgbClr val="FF0000"/>
                </a:solidFill>
              </a:rPr>
              <a:t>邮箱服务器之间配置边缘订阅</a:t>
            </a:r>
            <a:r>
              <a:rPr lang="zh-CN" altLang="en-US" dirty="0"/>
              <a:t>。边缘订阅将根据其订阅到的邮箱服务器</a:t>
            </a:r>
            <a:r>
              <a:rPr lang="zh-CN" altLang="en-US" b="1" dirty="0">
                <a:solidFill>
                  <a:srgbClr val="FF0000"/>
                </a:solidFill>
              </a:rPr>
              <a:t>配置</a:t>
            </a:r>
            <a:r>
              <a:rPr lang="zh-CN" altLang="en-US" dirty="0"/>
              <a:t>，在边缘传输服务器上</a:t>
            </a:r>
            <a:r>
              <a:rPr lang="zh-CN" altLang="en-US" b="1" dirty="0">
                <a:solidFill>
                  <a:srgbClr val="FF0000"/>
                </a:solidFill>
              </a:rPr>
              <a:t>自动创建发送连接器</a:t>
            </a:r>
            <a:r>
              <a:rPr lang="zh-CN" altLang="en-US" dirty="0"/>
              <a:t>。它们还会将收件人和其他信息复制到边缘传输服务器，以</a:t>
            </a:r>
            <a:r>
              <a:rPr lang="zh-CN" altLang="en-US" b="1" dirty="0">
                <a:solidFill>
                  <a:srgbClr val="FF0000"/>
                </a:solidFill>
              </a:rPr>
              <a:t>改进反垃圾邮件功能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配置边缘传输服务器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在边缘传输服务器上运行以下命令。</a:t>
            </a:r>
          </a:p>
          <a:p>
            <a:endParaRPr lang="zh-CN" altLang="en-US" dirty="0"/>
          </a:p>
          <a:p>
            <a:pPr marL="990947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New-</a:t>
            </a:r>
            <a:r>
              <a:rPr lang="en-US" altLang="zh-CN" b="1" dirty="0" err="1">
                <a:solidFill>
                  <a:srgbClr val="FF0000"/>
                </a:solidFill>
              </a:rPr>
              <a:t>EdgeSubscription</a:t>
            </a:r>
            <a:r>
              <a:rPr lang="en-US" altLang="zh-CN" b="1" dirty="0">
                <a:solidFill>
                  <a:srgbClr val="FF0000"/>
                </a:solidFill>
              </a:rPr>
              <a:t> -</a:t>
            </a:r>
            <a:r>
              <a:rPr lang="en-US" altLang="zh-CN" b="1" dirty="0" err="1">
                <a:solidFill>
                  <a:srgbClr val="FF0000"/>
                </a:solidFill>
              </a:rPr>
              <a:t>FileName</a:t>
            </a:r>
            <a:r>
              <a:rPr lang="en-US" altLang="zh-CN" b="1" dirty="0">
                <a:solidFill>
                  <a:srgbClr val="FF0000"/>
                </a:solidFill>
              </a:rPr>
              <a:t> "C:\EdgeSubscriptionInfo.xml"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 </a:t>
            </a:r>
            <a:r>
              <a:rPr lang="en-US" altLang="zh-CN" dirty="0"/>
              <a:t>EdgeSubscriptionInfo.xml </a:t>
            </a:r>
            <a:r>
              <a:rPr lang="zh-CN" altLang="en-US" dirty="0"/>
              <a:t>复制到邮箱服务器。</a:t>
            </a:r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打开您希望订阅边缘传输服务器的邮箱服务器上的 </a:t>
            </a:r>
            <a:r>
              <a:rPr lang="en-US" altLang="zh-CN" dirty="0"/>
              <a:t>Exchange </a:t>
            </a:r>
            <a:r>
              <a:rPr lang="zh-CN" altLang="en-US" dirty="0"/>
              <a:t>命令行管理程序。该邮箱服务器应位于您希望为边缘传输服务器订阅的 </a:t>
            </a:r>
            <a:r>
              <a:rPr lang="en-US" altLang="zh-CN" dirty="0"/>
              <a:t>Active Directory </a:t>
            </a:r>
            <a:r>
              <a:rPr lang="zh-CN" altLang="en-US" dirty="0"/>
              <a:t>网站中。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配置邮箱服务器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在邮箱服务器上，运行以下命令。指定您复制 </a:t>
            </a:r>
            <a:r>
              <a:rPr lang="en-US" altLang="zh-CN" dirty="0"/>
              <a:t>EdgeSubscriptionInfo.xml </a:t>
            </a:r>
            <a:r>
              <a:rPr lang="zh-CN" altLang="en-US" dirty="0"/>
              <a:t>文件的位置的路径以及邮箱服务器所在的 </a:t>
            </a:r>
            <a:r>
              <a:rPr lang="en-US" altLang="zh-CN" dirty="0"/>
              <a:t>Active Directory </a:t>
            </a:r>
            <a:r>
              <a:rPr lang="zh-CN" altLang="en-US" dirty="0"/>
              <a:t>网站。</a:t>
            </a:r>
          </a:p>
          <a:p>
            <a:pPr marL="990947" indent="0">
              <a:buNone/>
            </a:pPr>
            <a:endParaRPr lang="zh-CN" altLang="en-US" dirty="0"/>
          </a:p>
          <a:p>
            <a:pPr marL="990947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New-</a:t>
            </a:r>
            <a:r>
              <a:rPr lang="en-US" altLang="zh-CN" b="1" dirty="0" err="1">
                <a:solidFill>
                  <a:srgbClr val="FF0000"/>
                </a:solidFill>
              </a:rPr>
              <a:t>EdgeSubscription</a:t>
            </a:r>
            <a:r>
              <a:rPr lang="en-US" altLang="zh-CN" b="1" dirty="0">
                <a:solidFill>
                  <a:srgbClr val="FF0000"/>
                </a:solidFill>
              </a:rPr>
              <a:t> -</a:t>
            </a:r>
            <a:r>
              <a:rPr lang="en-US" altLang="zh-CN" b="1" dirty="0" err="1">
                <a:solidFill>
                  <a:srgbClr val="FF0000"/>
                </a:solidFill>
              </a:rPr>
              <a:t>FileData</a:t>
            </a:r>
            <a:r>
              <a:rPr lang="en-US" altLang="zh-CN" b="1" dirty="0">
                <a:solidFill>
                  <a:srgbClr val="FF0000"/>
                </a:solidFill>
              </a:rPr>
              <a:t> ([byte[]]$(Get-Content -Path "C:\EdgeSubscriptionInfo.xml" -Encoding Byte -</a:t>
            </a:r>
            <a:r>
              <a:rPr lang="en-US" altLang="zh-CN" b="1" dirty="0" err="1">
                <a:solidFill>
                  <a:srgbClr val="FF0000"/>
                </a:solidFill>
              </a:rPr>
              <a:t>ReadCount</a:t>
            </a:r>
            <a:r>
              <a:rPr lang="en-US" altLang="zh-CN" b="1" dirty="0">
                <a:solidFill>
                  <a:srgbClr val="FF0000"/>
                </a:solidFill>
              </a:rPr>
              <a:t> 0)) -Site "Default-First-Site-Name" -</a:t>
            </a:r>
            <a:r>
              <a:rPr lang="en-US" altLang="zh-CN" b="1" dirty="0" err="1">
                <a:solidFill>
                  <a:srgbClr val="FF0000"/>
                </a:solidFill>
              </a:rPr>
              <a:t>CreateInternetSendConnector</a:t>
            </a:r>
            <a:r>
              <a:rPr lang="en-US" altLang="zh-CN" b="1" dirty="0">
                <a:solidFill>
                  <a:srgbClr val="FF0000"/>
                </a:solidFill>
              </a:rPr>
              <a:t> $true -</a:t>
            </a:r>
            <a:r>
              <a:rPr lang="en-US" altLang="zh-CN" b="1" dirty="0" err="1">
                <a:solidFill>
                  <a:srgbClr val="FF0000"/>
                </a:solidFill>
              </a:rPr>
              <a:t>CreateInboundSendConnector</a:t>
            </a:r>
            <a:r>
              <a:rPr lang="en-US" altLang="zh-CN" b="1" dirty="0">
                <a:solidFill>
                  <a:srgbClr val="FF0000"/>
                </a:solidFill>
              </a:rPr>
              <a:t> $true</a:t>
            </a:r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在邮箱服务器上，运行以下命令。</a:t>
            </a:r>
          </a:p>
          <a:p>
            <a:pPr marL="990947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990947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Start-</a:t>
            </a:r>
            <a:r>
              <a:rPr lang="en-US" altLang="zh-CN" b="1" dirty="0" err="1">
                <a:solidFill>
                  <a:srgbClr val="FF0000"/>
                </a:solidFill>
              </a:rPr>
              <a:t>EdgeSynchronization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7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在边缘传输服务器上运行 </a:t>
            </a:r>
            <a:r>
              <a:rPr lang="en-US" altLang="zh-CN" dirty="0"/>
              <a:t>Test-</a:t>
            </a:r>
            <a:r>
              <a:rPr lang="en-US" altLang="zh-CN" dirty="0" err="1"/>
              <a:t>EdgeSynchronization</a:t>
            </a:r>
            <a:r>
              <a:rPr lang="en-US" altLang="zh-CN" dirty="0"/>
              <a:t> cmdlet</a:t>
            </a:r>
            <a:r>
              <a:rPr lang="zh-CN" altLang="en-US" dirty="0"/>
              <a:t>。该 </a:t>
            </a:r>
            <a:r>
              <a:rPr lang="en-US" altLang="zh-CN" dirty="0"/>
              <a:t>cmdlet </a:t>
            </a:r>
            <a:r>
              <a:rPr lang="zh-CN" altLang="en-US" dirty="0"/>
              <a:t>提供了关于订阅的边缘传输服务器是否具有最新、准确的同步状态的详细信息。</a:t>
            </a:r>
          </a:p>
          <a:p>
            <a:endParaRPr lang="zh-CN" altLang="en-US" dirty="0"/>
          </a:p>
          <a:p>
            <a:pPr marL="990947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Test-</a:t>
            </a:r>
            <a:r>
              <a:rPr lang="en-US" altLang="zh-CN" b="1" dirty="0" err="1">
                <a:solidFill>
                  <a:srgbClr val="FF0000"/>
                </a:solidFill>
              </a:rPr>
              <a:t>EdgeSynchronization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边缘订阅  </a:t>
            </a:r>
            <a:r>
              <a:rPr lang="en-US" altLang="zh-CN" dirty="0">
                <a:hlinkClick r:id="rId2"/>
              </a:rPr>
              <a:t>https://technet.microsoft.com/library/aa997438(v=exchg.160).aspx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41099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413</TotalTime>
  <Words>265</Words>
  <Application>Microsoft Office PowerPoint</Application>
  <PresentationFormat>自定义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配置边缘传输服务器概述</vt:lpstr>
      <vt:lpstr>配置边缘传输服务器</vt:lpstr>
      <vt:lpstr>配置邮箱服务器</vt:lpstr>
      <vt:lpstr>验证配置</vt:lpstr>
      <vt:lpstr>技术资源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Chuixin Zeng(曾垂鑫_IT)</cp:lastModifiedBy>
  <cp:revision>114</cp:revision>
  <dcterms:created xsi:type="dcterms:W3CDTF">2014-08-01T06:06:31Z</dcterms:created>
  <dcterms:modified xsi:type="dcterms:W3CDTF">2016-08-08T09:36:18Z</dcterms:modified>
</cp:coreProperties>
</file>