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74" r:id="rId2"/>
    <p:sldId id="273" r:id="rId3"/>
    <p:sldId id="27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2" r:id="rId17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9"/>
    <a:srgbClr val="BF1920"/>
    <a:srgbClr val="21B6BB"/>
    <a:srgbClr val="5A5A5A"/>
    <a:srgbClr val="2E2E2E"/>
    <a:srgbClr val="11BBD5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516662"/>
            <a:ext cx="10657185" cy="923330"/>
          </a:xfrm>
        </p:spPr>
        <p:txBody>
          <a:bodyPr/>
          <a:lstStyle/>
          <a:p>
            <a:r>
              <a:rPr lang="zh-CN" altLang="en-US" b="0" dirty="0">
                <a:effectLst/>
              </a:rPr>
              <a:t>微软</a:t>
            </a:r>
            <a:r>
              <a:rPr lang="zh-CN" altLang="en-US" b="0" dirty="0" smtClean="0">
                <a:effectLst/>
              </a:rPr>
              <a:t>活动</a:t>
            </a:r>
            <a:r>
              <a:rPr lang="zh-CN" altLang="en-US" b="0" dirty="0">
                <a:effectLst/>
              </a:rPr>
              <a:t>目录</a:t>
            </a:r>
            <a:r>
              <a:rPr lang="zh-CN" altLang="en-US" b="0" dirty="0" smtClean="0">
                <a:effectLst/>
              </a:rPr>
              <a:t>巡检</a:t>
            </a:r>
            <a:r>
              <a:rPr lang="zh-CN" altLang="en-US" b="0" dirty="0">
                <a:effectLst/>
              </a:rPr>
              <a:t>实战（</a:t>
            </a:r>
            <a:r>
              <a:rPr lang="en-US" altLang="zh-CN" b="0" dirty="0">
                <a:effectLst/>
              </a:rPr>
              <a:t>12</a:t>
            </a:r>
            <a:r>
              <a:rPr lang="zh-CN" altLang="en-US" b="0" dirty="0">
                <a:effectLst/>
              </a:rPr>
              <a:t>课时）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检查组策略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 smtClean="0">
              <a:solidFill>
                <a:srgbClr val="0054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、复制状况检查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5499"/>
                </a:solidFill>
              </a:rPr>
              <a:t>Repadmin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en-US" altLang="zh-CN" b="1" dirty="0" err="1" smtClean="0">
                <a:solidFill>
                  <a:srgbClr val="005499"/>
                </a:solidFill>
              </a:rPr>
              <a:t>Dcdiag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en-US" altLang="zh-CN" b="1" dirty="0" err="1" smtClean="0">
                <a:solidFill>
                  <a:srgbClr val="005499"/>
                </a:solidFill>
              </a:rPr>
              <a:t>Nltest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pPr marL="990947" indent="0">
              <a:buNone/>
            </a:pP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95" y="2349500"/>
            <a:ext cx="5553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、活动目录数据库巡检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数据库大小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所在磁盘分区大小</a:t>
            </a:r>
            <a:endParaRPr lang="en-US" altLang="zh-CN" b="1" dirty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是否存在垃圾信息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22" y="2853730"/>
            <a:ext cx="626165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、活动目录数据库巡检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数据库大小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所在磁盘分区大小</a:t>
            </a:r>
            <a:endParaRPr lang="en-US" altLang="zh-CN" b="1" dirty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是否存在垃圾信息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22" y="2853730"/>
            <a:ext cx="626165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、检查系统日志和时间同步状态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系统日志检查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时间同步状态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79" y="3430041"/>
            <a:ext cx="8544109" cy="23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、备份与防病毒检查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备份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>
                <a:solidFill>
                  <a:srgbClr val="005499"/>
                </a:solidFill>
              </a:rPr>
              <a:t>防病毒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59" y="2606758"/>
            <a:ext cx="7490614" cy="16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曾垂鑫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830997"/>
          </a:xfrm>
        </p:spPr>
        <p:txBody>
          <a:bodyPr/>
          <a:lstStyle/>
          <a:p>
            <a:r>
              <a:rPr lang="zh-CN" altLang="en-US" dirty="0" smtClean="0"/>
              <a:t>微软</a:t>
            </a:r>
            <a:r>
              <a:rPr lang="en-US" altLang="zh-CN" dirty="0" smtClean="0"/>
              <a:t>MVP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51CTO</a:t>
            </a:r>
            <a:r>
              <a:rPr lang="zh-CN" altLang="en-US" dirty="0" smtClean="0"/>
              <a:t>签约专家讲师</a:t>
            </a:r>
            <a:r>
              <a:rPr lang="zh-CN" altLang="en-US" dirty="0"/>
              <a:t>、</a:t>
            </a:r>
            <a:r>
              <a:rPr lang="zh-CN" altLang="en-US" dirty="0" smtClean="0"/>
              <a:t>博客之星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两个文档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23" y="2637707"/>
            <a:ext cx="4536504" cy="19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理解操作指南中的操作步骤和工具的使用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能够独立完成活动目录的日常例行检查</a:t>
            </a:r>
            <a:endParaRPr lang="zh-CN" altLang="en-US" b="1" dirty="0">
              <a:solidFill>
                <a:srgbClr val="0054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14799" y="22056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连接状态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66927" y="34297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组策略状态</a:t>
            </a:r>
            <a:endParaRPr lang="zh-CN" altLang="en-US" b="1" dirty="0">
              <a:solidFill>
                <a:srgbClr val="00549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9175" y="1773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域控角色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3191" y="34297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BF1920"/>
                </a:solidFill>
              </a:rPr>
              <a:t>核心服务</a:t>
            </a:r>
            <a:endParaRPr lang="zh-CN" altLang="en-US" sz="1800" b="1" dirty="0">
              <a:solidFill>
                <a:srgbClr val="BF192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99" y="266732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BF1920"/>
                </a:solidFill>
              </a:rPr>
              <a:t>共享目录</a:t>
            </a:r>
            <a:endParaRPr lang="zh-CN" altLang="en-US" sz="1600" b="1" dirty="0">
              <a:solidFill>
                <a:srgbClr val="BF192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7207" y="26673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复制状况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2711" y="34297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备份防病毒</a:t>
            </a:r>
            <a:endParaRPr lang="zh-CN" alt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4999" y="200444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数据库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3151" y="4293890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SYSVOL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3351" y="4005858"/>
            <a:ext cx="62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FRS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94919" y="4149874"/>
            <a:ext cx="850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RSOP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02831" y="300587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68390" y="4319541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NTP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域环境基本信息收集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域名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森林级别模式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域级别模式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域控数量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 smtClean="0">
                <a:solidFill>
                  <a:srgbClr val="005499"/>
                </a:solidFill>
              </a:rPr>
              <a:t>现有域的使用情况</a:t>
            </a:r>
            <a:endParaRPr lang="zh-CN" altLang="en-US" b="1" dirty="0">
              <a:solidFill>
                <a:srgbClr val="0054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59" y="1485578"/>
            <a:ext cx="5562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、检查</a:t>
            </a:r>
            <a:r>
              <a:rPr lang="en-US" altLang="zh-CN" dirty="0" smtClean="0"/>
              <a:t>AD</a:t>
            </a:r>
            <a:r>
              <a:rPr lang="zh-CN" altLang="en-US" dirty="0" smtClean="0"/>
              <a:t>连接状态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5499"/>
                </a:solidFill>
              </a:rPr>
              <a:t>Ping</a:t>
            </a:r>
          </a:p>
          <a:p>
            <a:r>
              <a:rPr lang="en-US" altLang="zh-CN" b="1" dirty="0" err="1" smtClean="0">
                <a:solidFill>
                  <a:srgbClr val="005499"/>
                </a:solidFill>
              </a:rPr>
              <a:t>Nslookup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en-US" altLang="zh-CN" b="1" dirty="0" smtClean="0">
                <a:solidFill>
                  <a:srgbClr val="005499"/>
                </a:solidFill>
              </a:rPr>
              <a:t>telnet</a:t>
            </a:r>
          </a:p>
          <a:p>
            <a:r>
              <a:rPr lang="en-US" altLang="zh-CN" b="1" dirty="0" err="1" smtClean="0">
                <a:solidFill>
                  <a:srgbClr val="005499"/>
                </a:solidFill>
              </a:rPr>
              <a:t>portQryUI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48" y="2363929"/>
            <a:ext cx="721580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、检查</a:t>
            </a:r>
            <a:r>
              <a:rPr lang="en-US" altLang="zh-CN" dirty="0" smtClean="0"/>
              <a:t>DC</a:t>
            </a:r>
            <a:r>
              <a:rPr lang="zh-CN" altLang="en-US" dirty="0"/>
              <a:t>角色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5499"/>
                </a:solidFill>
              </a:rPr>
              <a:t>Netdom</a:t>
            </a:r>
            <a:r>
              <a:rPr lang="en-US" altLang="zh-CN" b="1" dirty="0" smtClean="0">
                <a:solidFill>
                  <a:srgbClr val="005499"/>
                </a:solidFill>
              </a:rPr>
              <a:t> query </a:t>
            </a:r>
            <a:r>
              <a:rPr lang="en-US" altLang="zh-CN" b="1" dirty="0" err="1" smtClean="0">
                <a:solidFill>
                  <a:srgbClr val="005499"/>
                </a:solidFill>
              </a:rPr>
              <a:t>fsmo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en-US" altLang="zh-CN" b="1" dirty="0" smtClean="0">
                <a:solidFill>
                  <a:srgbClr val="005499"/>
                </a:solidFill>
              </a:rPr>
              <a:t>GC</a:t>
            </a:r>
          </a:p>
          <a:p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03" y="3230562"/>
            <a:ext cx="6552728" cy="19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、检查服务和共享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5499"/>
                </a:solidFill>
              </a:rPr>
              <a:t>核心服务</a:t>
            </a:r>
            <a:endParaRPr lang="en-US" altLang="zh-CN" b="1" dirty="0" smtClean="0">
              <a:solidFill>
                <a:srgbClr val="005499"/>
              </a:solidFill>
            </a:endParaRPr>
          </a:p>
          <a:p>
            <a:r>
              <a:rPr lang="zh-CN" altLang="en-US" b="1" dirty="0">
                <a:solidFill>
                  <a:srgbClr val="005499"/>
                </a:solidFill>
              </a:rPr>
              <a:t>共享</a:t>
            </a:r>
            <a:endParaRPr lang="en-US" altLang="zh-CN" b="1" dirty="0" smtClean="0">
              <a:solidFill>
                <a:srgbClr val="0054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95" y="2204020"/>
            <a:ext cx="5562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950</TotalTime>
  <Words>187</Words>
  <Application>Microsoft Office PowerPoint</Application>
  <PresentationFormat>自定义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微软活动目录巡检实战（12课时）</vt:lpstr>
      <vt:lpstr>PowerPoint 演示文稿</vt:lpstr>
      <vt:lpstr>两个文档</vt:lpstr>
      <vt:lpstr>课程目标</vt:lpstr>
      <vt:lpstr>PowerPoint 演示文稿</vt:lpstr>
      <vt:lpstr>域环境基本信息收集</vt:lpstr>
      <vt:lpstr>2、检查AD连接状态</vt:lpstr>
      <vt:lpstr>3、检查DC角色状态</vt:lpstr>
      <vt:lpstr>4、检查服务和共享</vt:lpstr>
      <vt:lpstr>5、检查组策略</vt:lpstr>
      <vt:lpstr>6、复制状况检查</vt:lpstr>
      <vt:lpstr>7、活动目录数据库巡检</vt:lpstr>
      <vt:lpstr>8、活动目录数据库巡检</vt:lpstr>
      <vt:lpstr>9、检查系统日志和时间同步状态</vt:lpstr>
      <vt:lpstr>10、备份与防病毒检查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59</cp:revision>
  <dcterms:created xsi:type="dcterms:W3CDTF">2014-08-01T06:06:31Z</dcterms:created>
  <dcterms:modified xsi:type="dcterms:W3CDTF">2015-01-10T09:22:59Z</dcterms:modified>
</cp:coreProperties>
</file>