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5"/>
  </p:notesMasterIdLst>
  <p:handoutMasterIdLst>
    <p:handoutMasterId r:id="rId16"/>
  </p:handoutMasterIdLst>
  <p:sldIdLst>
    <p:sldId id="261" r:id="rId5"/>
    <p:sldId id="316" r:id="rId6"/>
    <p:sldId id="300" r:id="rId7"/>
    <p:sldId id="273" r:id="rId8"/>
    <p:sldId id="280" r:id="rId9"/>
    <p:sldId id="286" r:id="rId10"/>
    <p:sldId id="317" r:id="rId11"/>
    <p:sldId id="318" r:id="rId12"/>
    <p:sldId id="306" r:id="rId13"/>
    <p:sldId id="31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5034" autoAdjust="0"/>
  </p:normalViewPr>
  <p:slideViewPr>
    <p:cSldViewPr>
      <p:cViewPr varScale="1">
        <p:scale>
          <a:sx n="73" d="100"/>
          <a:sy n="73" d="100"/>
        </p:scale>
        <p:origin x="606" y="7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9/11/2021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9/11/2021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559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6.svg"/><Relationship Id="rId4" Type="http://schemas.openxmlformats.org/officeDocument/2006/relationships/image" Target="../media/image8.sv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>
          <a:xfrm>
            <a:off x="0" y="44624"/>
            <a:ext cx="12192000" cy="6858000"/>
          </a:xfrm>
        </p:spPr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 flipH="1" flipV="1">
            <a:off x="8803392" y="3368943"/>
            <a:ext cx="1549856" cy="29610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45798" y="2789639"/>
            <a:ext cx="5582650" cy="3295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7970" y="3191014"/>
            <a:ext cx="4056422" cy="670034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 ONLINE  ROOM ALLOCATION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IN" dirty="0" smtClean="0"/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07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>
          <a:xfrm>
            <a:off x="0" y="29087"/>
            <a:ext cx="12192000" cy="6858000"/>
          </a:xfrm>
        </p:spPr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 flipH="1" flipV="1">
            <a:off x="8766113" y="3402294"/>
            <a:ext cx="1469072" cy="33004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51594" y="2492896"/>
            <a:ext cx="6302730" cy="409744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main objective of our web application is to be a hostel </a:t>
            </a:r>
            <a:r>
              <a:rPr lang="en-US" sz="4400" b="1" dirty="0"/>
              <a:t>and canteen </a:t>
            </a:r>
            <a:r>
              <a:rPr lang="en-US" sz="4400" dirty="0"/>
              <a:t>guide for </a:t>
            </a:r>
            <a:r>
              <a:rPr lang="en-US" dirty="0"/>
              <a:t>all students to have a </a:t>
            </a: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7970" y="3191014"/>
            <a:ext cx="4056422" cy="670034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 bots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 BY: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ABINAYA L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ANJALI NIRANJANA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CHUJEETHA R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JAI SREE A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92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83248"/>
            <a:ext cx="10805160" cy="669488"/>
          </a:xfrm>
        </p:spPr>
        <p:txBody>
          <a:bodyPr>
            <a:noAutofit/>
          </a:bodyPr>
          <a:lstStyle/>
          <a:p>
            <a:pPr algn="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 ONLINE ALLOCATION SYSTEM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07057" y="1570813"/>
            <a:ext cx="4937760" cy="748936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PROBLEM STATEMENT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-28275" t="-29639" r="-28275" b="-29639"/>
          <a:stretch/>
        </p:blipFill>
        <p:spPr>
          <a:xfrm>
            <a:off x="4680130" y="1340916"/>
            <a:ext cx="1094116" cy="1113108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23971" y="4187183"/>
            <a:ext cx="5943550" cy="896231"/>
          </a:xfrm>
        </p:spPr>
        <p:txBody>
          <a:bodyPr/>
          <a:lstStyle/>
          <a:p>
            <a:r>
              <a:rPr lang="en-US" sz="3200" dirty="0" smtClean="0"/>
              <a:t>WHY THIS PROJECT?</a:t>
            </a:r>
            <a:endParaRPr lang="en-US" sz="3200" dirty="0"/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-24968" t="-26383" r="-24968" b="-26383"/>
          <a:stretch/>
        </p:blipFill>
        <p:spPr>
          <a:xfrm>
            <a:off x="2495346" y="4007578"/>
            <a:ext cx="1094116" cy="11131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27648" y="5827967"/>
            <a:ext cx="6624736" cy="52728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IMPLEMENTATION OF  PROJECT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-18093" t="-19179" r="-18093" b="-19179"/>
          <a:stretch/>
        </p:blipFill>
        <p:spPr>
          <a:xfrm>
            <a:off x="3575720" y="2593689"/>
            <a:ext cx="1094116" cy="1113108"/>
          </a:xfr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432387" y="2934410"/>
            <a:ext cx="84612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DESCRIPTION OF SOLUTION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l="853" r="853"/>
          <a:stretch>
            <a:fillRect/>
          </a:stretch>
        </p:blipFill>
        <p:spPr>
          <a:xfrm>
            <a:off x="1580946" y="5572603"/>
            <a:ext cx="914400" cy="93027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all know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pandemic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affected everyone in some or the other way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which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causes problems in their day to day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willing to stay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hostels cannot come directly to book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hostel rooms and enquire about required details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495" y="476672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SOLUTION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our web application is to be a hostel and canteen guide for all students to have a easier life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college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process allows self allocation of hostel room and view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everyday's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breakfast and lunch menu which is useful and efficient.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" y="0"/>
            <a:ext cx="3309070" cy="69573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050939-D8BA-4932-A12D-76E1C8DB0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567608" y="1742107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7" name="TextBox 6" descr="decorative element">
            <a:extLst>
              <a:ext uri="{FF2B5EF4-FFF2-40B4-BE49-F238E27FC236}">
                <a16:creationId xmlns:a16="http://schemas.microsoft.com/office/drawing/2014/main" id="{203CBBBF-0B81-4DFD-BF97-EB2A57EFB9A8}"/>
              </a:ext>
            </a:extLst>
          </p:cNvPr>
          <p:cNvSpPr txBox="1"/>
          <p:nvPr/>
        </p:nvSpPr>
        <p:spPr>
          <a:xfrm>
            <a:off x="3493794" y="1873570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A05C8E-8DB2-4A35-8654-BC76A6BEFD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580728" y="2524788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6CE282-77A8-4C84-93B8-1246EED129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588224" y="4040068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D6078F-F5C0-4700-84EC-89FE50E352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615753" y="4827530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8" name="Rectangle: Rounded Corners 6">
            <a:extLst>
              <a:ext uri="{FF2B5EF4-FFF2-40B4-BE49-F238E27FC236}">
                <a16:creationId xmlns:a16="http://schemas.microsoft.com/office/drawing/2014/main" id="{5B74A029-8AD0-4A10-B977-541CE5DD06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063552" y="548681"/>
            <a:ext cx="9649072" cy="6192688"/>
          </a:xfrm>
          <a:prstGeom prst="roundRect">
            <a:avLst>
              <a:gd name="adj" fmla="val 0"/>
            </a:avLst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C957AAF-C78F-46C2-9727-8076925CD7F4}"/>
              </a:ext>
            </a:extLst>
          </p:cNvPr>
          <p:cNvSpPr txBox="1">
            <a:spLocks/>
          </p:cNvSpPr>
          <p:nvPr/>
        </p:nvSpPr>
        <p:spPr>
          <a:xfrm>
            <a:off x="3494182" y="1654768"/>
            <a:ext cx="7859618" cy="46131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and retrieves records of students/staff.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time </a:t>
            </a: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man </a:t>
            </a:r>
            <a:r>
              <a:rPr lang="en-US" sz="3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to maintain </a:t>
            </a: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update t</a:t>
            </a:r>
            <a:r>
              <a:rPr lang="en-US" sz="3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records.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and impassive.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and damage of records can be prevented.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and convenient GUI.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479838-5C1C-498A-A57F-23C902B640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580728" y="3244696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6D6078F-F5C0-4700-84EC-89FE50E352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615753" y="5634944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2" name="Title 9">
            <a:extLst>
              <a:ext uri="{FF2B5EF4-FFF2-40B4-BE49-F238E27FC236}">
                <a16:creationId xmlns:a16="http://schemas.microsoft.com/office/drawing/2014/main" id="{511670C9-7A12-431E-92B2-050F2389D775}"/>
              </a:ext>
            </a:extLst>
          </p:cNvPr>
          <p:cNvSpPr txBox="1">
            <a:spLocks/>
          </p:cNvSpPr>
          <p:nvPr/>
        </p:nvSpPr>
        <p:spPr>
          <a:xfrm>
            <a:off x="596942" y="858846"/>
            <a:ext cx="1080516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THIS PROJECT?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871" y="799565"/>
            <a:ext cx="9217024" cy="787043"/>
          </a:xfrm>
        </p:spPr>
        <p:txBody>
          <a:bodyPr>
            <a:no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2283" y="1895406"/>
            <a:ext cx="10805160" cy="14906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 HTML,CSS and </a:t>
            </a:r>
            <a:r>
              <a:rPr lang="en-GB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Wamp</a:t>
            </a:r>
            <a:r>
              <a:rPr lang="en-GB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(Apache Server, </a:t>
            </a:r>
            <a:r>
              <a:rPr lang="en-GB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MySQL, </a:t>
            </a:r>
            <a:r>
              <a:rPr lang="en-GB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r>
              <a:rPr lang="en-GB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PHP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36D8B7C8-55F2-49D9-A8C1-5754C2A7D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58471" y="799565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71" y="3898663"/>
            <a:ext cx="4167771" cy="18056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19" y="3080295"/>
            <a:ext cx="4589899" cy="344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3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268760"/>
            <a:ext cx="5808331" cy="511256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99656" y="33265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chart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60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71af3243-3dd4-4a8d-8c0d-dd76da1f02a5"/>
    <ds:schemaRef ds:uri="http://schemas.microsoft.com/office/infopath/2007/PartnerControls"/>
    <ds:schemaRef ds:uri="16c05727-aa75-4e4a-9b5f-8a80a1165891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224</Words>
  <Application>Microsoft Office PowerPoint</Application>
  <PresentationFormat>Widescreen</PresentationFormat>
  <Paragraphs>42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Segoe UI Semibold</vt:lpstr>
      <vt:lpstr>Times New Roman</vt:lpstr>
      <vt:lpstr>Tw Cen MT</vt:lpstr>
      <vt:lpstr>Tw Cen MT Condensed</vt:lpstr>
      <vt:lpstr>Wingdings 3</vt:lpstr>
      <vt:lpstr>ModernClassicBlock-3</vt:lpstr>
      <vt:lpstr>HAC ONLINE  ROOM ALLOCATION SYSTEM</vt:lpstr>
      <vt:lpstr>TEAM NAME: tech bots  DONE BY: ABINAYA L ANJALI NIRANJANA CHUJEETHA R JAI SREE A </vt:lpstr>
      <vt:lpstr>HAC ONLINE ALLOCATION SYSTEM</vt:lpstr>
      <vt:lpstr>PROBLEM STATEMENT</vt:lpstr>
      <vt:lpstr>DESCRIPTION OF SOLUTION </vt:lpstr>
      <vt:lpstr> </vt:lpstr>
      <vt:lpstr>Tech stack</vt:lpstr>
      <vt:lpstr>PowerPoint Presentation</vt:lpstr>
      <vt:lpstr>IMplementation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2021-09-11T11:23:27Z</dcterms:created>
  <dcterms:modified xsi:type="dcterms:W3CDTF">2021-09-11T15:48:43Z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