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441566-1BED-42F5-B21C-0CC851AA3E66}">
  <a:tblStyle styleId="{CB441566-1BED-42F5-B21C-0CC851AA3E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b299ceb37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b299ceb37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b299ceb37_1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b299ceb37_1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b299ceb37_3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b299ceb37_3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b299ceb37_1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b299ceb37_1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b299ceb37_1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b299ceb37_1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b299ceb37_1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b299ceb37_1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b299ceb37_2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b299ceb37_2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b299ceb37_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b299ceb37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eod6OR-cxiY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eod6OR-cxiY" TargetMode="External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87275" y="128045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488500" y="1232550"/>
            <a:ext cx="4167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DirectX 2D </a:t>
            </a:r>
            <a:r>
              <a:rPr b="1" lang="ko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Portfolio</a:t>
            </a:r>
            <a:endParaRPr b="1" sz="2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기획서</a:t>
            </a:r>
            <a:endParaRPr b="1" sz="2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72000" y="37622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이현중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250" y="2788200"/>
            <a:ext cx="911500" cy="91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3812400" y="4298850"/>
            <a:ext cx="1519200" cy="0"/>
          </a:xfrm>
          <a:prstGeom prst="straightConnector1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40000" y="540000"/>
            <a:ext cx="416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357450" y="1568675"/>
            <a:ext cx="208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게임개요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357450" y="3000925"/>
            <a:ext cx="279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클래스 개요도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57450" y="2284800"/>
            <a:ext cx="298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개발 목표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357450" y="3717050"/>
            <a:ext cx="298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개발 일정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540000" y="540000"/>
            <a:ext cx="416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게임 개요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3862775" y="244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767550"/>
                <a:gridCol w="2917800"/>
              </a:tblGrid>
              <a:tr h="3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타이틀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Skul The Here Slayer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장르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Roguelike Action Game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플렛폼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PC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라이브러리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WinApi, DirectX11, FMOD, ImGUI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개발인원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4" name="Google Shape;74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650" y="1398600"/>
            <a:ext cx="2448100" cy="30894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9025" y="1427537"/>
            <a:ext cx="1866700" cy="10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9750" y="1815778"/>
            <a:ext cx="1065975" cy="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540000" y="540000"/>
            <a:ext cx="416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개요 - </a:t>
            </a: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게임영상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750" y="1815778"/>
            <a:ext cx="1065975" cy="65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지금까지 촬영한 스컬 매드무비입니다! 구독과 좋아요 부탁드립니다!&#10;&#10;트위치:https://www.twitch.tv/hinmle&#10;인스타그램:https://www.instagram.com/hinmle/" id="83" name="Google Shape;83;p16" title="스컬 매드무비 / Skul - the hero slayer MAD MOVI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3225" y="1376925"/>
            <a:ext cx="5389475" cy="31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540000" y="540000"/>
            <a:ext cx="416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개발 목표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681050" y="1564500"/>
            <a:ext cx="749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카메라 워크, 애니메이션, 사운드출력, UI 등의 제작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681050" y="2356825"/>
            <a:ext cx="749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맵을 제작할 맵에디터의 효율성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681050" y="3149150"/>
            <a:ext cx="749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맵을 이용한 맵과 여러 캐릭터가 나오는 게임 환경에서의 최적화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681050" y="3941475"/>
            <a:ext cx="749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캐릭터 또는 새로운 콘텐츠를 추가하기 용이한 프레임워크를 제작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147650" y="1246200"/>
            <a:ext cx="749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완성도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147650" y="2056200"/>
            <a:ext cx="749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반복작업의 단순화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147650" y="2838600"/>
            <a:ext cx="749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최적화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147650" y="3621000"/>
            <a:ext cx="749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개발성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605275" y="1464925"/>
            <a:ext cx="6455400" cy="341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40000" y="540000"/>
            <a:ext cx="487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클래스 개요도 - MapEditer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2967300" y="1294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7880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700">
                          <a:solidFill>
                            <a:schemeClr val="dk1"/>
                          </a:solidFill>
                        </a:rPr>
                        <a:t>MapEditer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8"/>
          <p:cNvSpPr txBox="1"/>
          <p:nvPr/>
        </p:nvSpPr>
        <p:spPr>
          <a:xfrm>
            <a:off x="1659000" y="1844337"/>
            <a:ext cx="565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플레이어와 충돌을 일으키는 맵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Tile을 RanderTargetView를 이용하여 미니맵을 생성</a:t>
            </a:r>
            <a:endParaRPr b="1" sz="1200">
              <a:solidFill>
                <a:schemeClr val="dk1"/>
              </a:solidFill>
            </a:endParaRPr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930800" y="19655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728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Tile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18"/>
          <p:cNvGraphicFramePr/>
          <p:nvPr/>
        </p:nvGraphicFramePr>
        <p:xfrm>
          <a:off x="930800" y="2530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728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BG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18"/>
          <p:cNvSpPr txBox="1"/>
          <p:nvPr/>
        </p:nvSpPr>
        <p:spPr>
          <a:xfrm>
            <a:off x="1659000" y="2501487"/>
            <a:ext cx="565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가장 뒤에 생성될 배경</a:t>
            </a:r>
            <a:endParaRPr b="1" sz="1200">
              <a:solidFill>
                <a:schemeClr val="dk1"/>
              </a:solidFill>
            </a:endParaRPr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753550" y="3050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0826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MoveObject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8"/>
          <p:cNvSpPr txBox="1"/>
          <p:nvPr/>
        </p:nvSpPr>
        <p:spPr>
          <a:xfrm>
            <a:off x="1836225" y="3021200"/>
            <a:ext cx="462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움직이나 플레이어에게는 영향을 주지않는 구조물</a:t>
            </a:r>
            <a:endParaRPr b="1" sz="1200">
              <a:solidFill>
                <a:schemeClr val="dk1"/>
              </a:solidFill>
            </a:endParaRPr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753550" y="3576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0826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EffectObject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8"/>
          <p:cNvSpPr txBox="1"/>
          <p:nvPr/>
        </p:nvSpPr>
        <p:spPr>
          <a:xfrm>
            <a:off x="1836225" y="3547378"/>
            <a:ext cx="53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플레이어에게 영향을 주는 구조물로 함정, 아이템 구조물 등에 사용</a:t>
            </a:r>
            <a:endParaRPr b="1" sz="1200">
              <a:solidFill>
                <a:schemeClr val="dk1"/>
              </a:solidFill>
            </a:endParaRPr>
          </a:p>
        </p:txBody>
      </p:sp>
      <p:graphicFrame>
        <p:nvGraphicFramePr>
          <p:cNvPr id="112" name="Google Shape;112;p18"/>
          <p:cNvGraphicFramePr/>
          <p:nvPr/>
        </p:nvGraphicFramePr>
        <p:xfrm>
          <a:off x="753550" y="410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0826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Player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Enemey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8"/>
          <p:cNvSpPr txBox="1"/>
          <p:nvPr/>
        </p:nvSpPr>
        <p:spPr>
          <a:xfrm>
            <a:off x="1836225" y="4080778"/>
            <a:ext cx="533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플레이어와 몬스터의 위치와 몬스터의 키값만을 가지는 데이터로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몬스터의 이름 키값을 이용하여 MapManager클래스를 이용해 생성한다.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14" name="Google Shape;114;p18"/>
          <p:cNvCxnSpPr>
            <a:stCxn id="101" idx="3"/>
          </p:cNvCxnSpPr>
          <p:nvPr/>
        </p:nvCxnSpPr>
        <p:spPr>
          <a:xfrm>
            <a:off x="7060675" y="3174025"/>
            <a:ext cx="34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7407775" y="297392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BinaryData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4713250" y="1721725"/>
            <a:ext cx="1960500" cy="215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9"/>
          <p:cNvCxnSpPr>
            <a:stCxn id="122" idx="0"/>
            <a:endCxn id="123" idx="2"/>
          </p:cNvCxnSpPr>
          <p:nvPr/>
        </p:nvCxnSpPr>
        <p:spPr>
          <a:xfrm rot="10800000">
            <a:off x="2372375" y="3877475"/>
            <a:ext cx="0" cy="37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/>
          <p:nvPr/>
        </p:nvSpPr>
        <p:spPr>
          <a:xfrm>
            <a:off x="324575" y="1721725"/>
            <a:ext cx="4095600" cy="215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324575" y="4251275"/>
            <a:ext cx="4095600" cy="56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540000" y="540000"/>
            <a:ext cx="532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클래스 개요도 - </a:t>
            </a: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PlayCycle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514538" y="15972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PlayerManager 클래스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9"/>
          <p:cNvGraphicFramePr/>
          <p:nvPr/>
        </p:nvGraphicFramePr>
        <p:xfrm>
          <a:off x="514538" y="413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14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Skul클래스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9"/>
          <p:cNvGraphicFramePr/>
          <p:nvPr/>
        </p:nvGraphicFramePr>
        <p:xfrm>
          <a:off x="514538" y="459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각종 변신 캐릭터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p19"/>
          <p:cNvGraphicFramePr/>
          <p:nvPr/>
        </p:nvGraphicFramePr>
        <p:xfrm>
          <a:off x="2829575" y="1949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223775"/>
              </a:tblGrid>
              <a:tr h="2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기본 움직임 가상함수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구조체 DefalutState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vector&lt;Skul*&gt; Skuls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Skul* SelectSkul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list&lt;item*&gt; Inventory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int money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19"/>
          <p:cNvSpPr txBox="1"/>
          <p:nvPr/>
        </p:nvSpPr>
        <p:spPr>
          <a:xfrm>
            <a:off x="324575" y="2144000"/>
            <a:ext cx="2361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두 종류의 캐릭터를 소유할수 있다.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플레이어의 기본상태의 스텟을 보유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아이템을 저장하는 인벤토리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재화, UI, 데미지 연산등은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PlayerManager를 통하여 다른 Manager클래스들과 연계하여 사용한다.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4913413" y="15972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EnemyManager 클래스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19"/>
          <p:cNvSpPr/>
          <p:nvPr/>
        </p:nvSpPr>
        <p:spPr>
          <a:xfrm>
            <a:off x="4713250" y="4251263"/>
            <a:ext cx="1960500" cy="56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4903213" y="4133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14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Enemy클래스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19"/>
          <p:cNvGraphicFramePr/>
          <p:nvPr/>
        </p:nvGraphicFramePr>
        <p:xfrm>
          <a:off x="4903213" y="459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각종 몬스터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19"/>
          <p:cNvSpPr txBox="1"/>
          <p:nvPr/>
        </p:nvSpPr>
        <p:spPr>
          <a:xfrm>
            <a:off x="4713238" y="1915398"/>
            <a:ext cx="196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map자료형에 몬스터를 담은후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맵 로드시 키값을 이용하여 몬스터의 정보를 복사하여 새로 생성하는 구조</a:t>
            </a:r>
            <a:endParaRPr b="1" sz="800">
              <a:solidFill>
                <a:schemeClr val="dk1"/>
              </a:solidFill>
            </a:endParaRPr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4997513" y="27405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465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void DeathMonsterCount()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map&lt;string key, enemy*&gt;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EnemyFrame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vector&lt;Enemy*&gt; Enemys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19"/>
          <p:cNvSpPr txBox="1"/>
          <p:nvPr/>
        </p:nvSpPr>
        <p:spPr>
          <a:xfrm>
            <a:off x="4669432" y="2403275"/>
            <a:ext cx="205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몬스터가 죽었을때 죽인몬스터수를 저장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819475" y="1727175"/>
            <a:ext cx="1960500" cy="215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19"/>
          <p:cNvGraphicFramePr/>
          <p:nvPr/>
        </p:nvGraphicFramePr>
        <p:xfrm>
          <a:off x="7019638" y="1602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MapManager 클래스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19"/>
          <p:cNvSpPr/>
          <p:nvPr/>
        </p:nvSpPr>
        <p:spPr>
          <a:xfrm>
            <a:off x="6819475" y="4256713"/>
            <a:ext cx="1960500" cy="56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7009438" y="413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14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Object클래스</a:t>
                      </a: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(Move,Effect)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9"/>
          <p:cNvGraphicFramePr/>
          <p:nvPr/>
        </p:nvGraphicFramePr>
        <p:xfrm>
          <a:off x="7009438" y="459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각종 구조물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19"/>
          <p:cNvSpPr txBox="1"/>
          <p:nvPr/>
        </p:nvSpPr>
        <p:spPr>
          <a:xfrm>
            <a:off x="6819463" y="1884677"/>
            <a:ext cx="196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맵은 맨뒤 출력될 배경,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영향은 주지않지만 움직이는 장식품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플레이어의 발판등의 타일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폭탄이나 함정등을 사용할 구조물</a:t>
            </a:r>
            <a:endParaRPr b="1" sz="800">
              <a:solidFill>
                <a:schemeClr val="dk1"/>
              </a:solidFill>
            </a:endParaRPr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7103738" y="25067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465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Quad* BG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vector&lt;MoveObject*&gt;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ornament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vector&lt;EffectObject*&gt;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objects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vector&lt;Tile*&gt; tiles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19"/>
          <p:cNvGraphicFramePr/>
          <p:nvPr/>
        </p:nvGraphicFramePr>
        <p:xfrm>
          <a:off x="2686525" y="413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14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Item클래스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19"/>
          <p:cNvGraphicFramePr/>
          <p:nvPr/>
        </p:nvGraphicFramePr>
        <p:xfrm>
          <a:off x="2686513" y="459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각종 아이템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5388025" y="3141600"/>
            <a:ext cx="3590100" cy="185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5452650" y="1537750"/>
            <a:ext cx="3590100" cy="118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605275" y="1464925"/>
            <a:ext cx="4653900" cy="353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934175" y="2727275"/>
            <a:ext cx="4014000" cy="175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540000" y="540000"/>
            <a:ext cx="503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클래스 개요도 - GameCycle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5" name="Google Shape;155;p20"/>
          <p:cNvGraphicFramePr/>
          <p:nvPr/>
        </p:nvGraphicFramePr>
        <p:xfrm>
          <a:off x="1149588" y="1911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37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GameManager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 클래스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스테이지 생성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20"/>
          <p:cNvGraphicFramePr/>
          <p:nvPr/>
        </p:nvGraphicFramePr>
        <p:xfrm>
          <a:off x="1149588" y="13661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19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BinaryData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57" name="Google Shape;157;p20"/>
          <p:cNvCxnSpPr/>
          <p:nvPr/>
        </p:nvCxnSpPr>
        <p:spPr>
          <a:xfrm>
            <a:off x="1929675" y="1662600"/>
            <a:ext cx="0" cy="24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8" name="Google Shape;158;p20"/>
          <p:cNvGraphicFramePr/>
          <p:nvPr/>
        </p:nvGraphicFramePr>
        <p:xfrm>
          <a:off x="3110538" y="1995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19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PlayCycle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59" name="Google Shape;159;p20"/>
          <p:cNvCxnSpPr/>
          <p:nvPr/>
        </p:nvCxnSpPr>
        <p:spPr>
          <a:xfrm>
            <a:off x="2729225" y="2141325"/>
            <a:ext cx="36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1929675" y="2375675"/>
            <a:ext cx="0" cy="24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1" name="Google Shape;161;p20"/>
          <p:cNvGraphicFramePr/>
          <p:nvPr/>
        </p:nvGraphicFramePr>
        <p:xfrm>
          <a:off x="1149588" y="26247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19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GameUI 클래스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20"/>
          <p:cNvGraphicFramePr/>
          <p:nvPr/>
        </p:nvGraphicFramePr>
        <p:xfrm>
          <a:off x="1149588" y="304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19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StateUI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20"/>
          <p:cNvGraphicFramePr/>
          <p:nvPr/>
        </p:nvGraphicFramePr>
        <p:xfrm>
          <a:off x="3054813" y="3027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23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InventoryUI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20"/>
          <p:cNvGraphicFramePr/>
          <p:nvPr/>
        </p:nvGraphicFramePr>
        <p:xfrm>
          <a:off x="1149588" y="3544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UpgradeUI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0"/>
          <p:cNvSpPr txBox="1"/>
          <p:nvPr/>
        </p:nvSpPr>
        <p:spPr>
          <a:xfrm>
            <a:off x="1005450" y="4538150"/>
            <a:ext cx="44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각 맵은 미리 제작해둔 맵중 스테이지에 맞는 맵을 랜덤으로 호출하며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클리어한 맵의 갯수에 따라 상점, 중간보스맵, 스테이지 보스맵을 생성</a:t>
            </a:r>
            <a:endParaRPr b="1" sz="900">
              <a:solidFill>
                <a:schemeClr val="dk1"/>
              </a:solidFill>
            </a:endParaRPr>
          </a:p>
        </p:txBody>
      </p:sp>
      <p:graphicFrame>
        <p:nvGraphicFramePr>
          <p:cNvPr id="166" name="Google Shape;166;p20"/>
          <p:cNvGraphicFramePr/>
          <p:nvPr/>
        </p:nvGraphicFramePr>
        <p:xfrm>
          <a:off x="5972838" y="1402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108000"/>
              </a:tblGrid>
              <a:tr h="19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MidBos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20"/>
          <p:cNvGraphicFramePr/>
          <p:nvPr/>
        </p:nvGraphicFramePr>
        <p:xfrm>
          <a:off x="7437038" y="1402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108000"/>
              </a:tblGrid>
              <a:tr h="19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Stage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Bos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20"/>
          <p:cNvSpPr txBox="1"/>
          <p:nvPr/>
        </p:nvSpPr>
        <p:spPr>
          <a:xfrm>
            <a:off x="5820750" y="1836613"/>
            <a:ext cx="28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두 보스는 일반 몬스터와는 다른 클래스로 제작하며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중간보스와 스테이지 보스를 상속하여 다른 여러 보스들을 생성하기 용이하도록 제작</a:t>
            </a:r>
            <a:endParaRPr b="1" sz="900">
              <a:solidFill>
                <a:schemeClr val="dk1"/>
              </a:solidFill>
            </a:endParaRPr>
          </a:p>
        </p:txBody>
      </p:sp>
      <p:graphicFrame>
        <p:nvGraphicFramePr>
          <p:cNvPr id="169" name="Google Shape;169;p20"/>
          <p:cNvGraphicFramePr/>
          <p:nvPr/>
        </p:nvGraphicFramePr>
        <p:xfrm>
          <a:off x="3054813" y="3531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TextUI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Google Shape;170;p20"/>
          <p:cNvGraphicFramePr/>
          <p:nvPr/>
        </p:nvGraphicFramePr>
        <p:xfrm>
          <a:off x="3054813" y="40346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Boss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UI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Google Shape;171;p20"/>
          <p:cNvGraphicFramePr/>
          <p:nvPr/>
        </p:nvGraphicFramePr>
        <p:xfrm>
          <a:off x="1149588" y="40347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25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MonstNomal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UI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20"/>
          <p:cNvGraphicFramePr/>
          <p:nvPr/>
        </p:nvGraphicFramePr>
        <p:xfrm>
          <a:off x="5452638" y="2970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560150"/>
              </a:tblGrid>
              <a:tr h="19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DropSystem 클래스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Google Shape;173;p20"/>
          <p:cNvGraphicFramePr/>
          <p:nvPr/>
        </p:nvGraphicFramePr>
        <p:xfrm>
          <a:off x="5506219" y="34687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3348875"/>
              </a:tblGrid>
              <a:tr h="78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vector&lt;EffectObject*&gt; dropEffectObjectFrames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vector&lt;itemp*&gt; dropItems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void DropItem(Vector2 pos)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void DropEffectobject(Vector2 pos)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72000" marL="720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20"/>
          <p:cNvSpPr txBox="1"/>
          <p:nvPr/>
        </p:nvSpPr>
        <p:spPr>
          <a:xfrm>
            <a:off x="5452650" y="4337725"/>
            <a:ext cx="374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몬스터를 죽이거나 몇몇 지형물을 파괴했을때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DropSystem클래스의 함수를 이용하여 아이템을 드랍하는 클래스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540000" y="540000"/>
            <a:ext cx="416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개발일정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0" name="Google Shape;180;p21"/>
          <p:cNvGraphicFramePr/>
          <p:nvPr/>
        </p:nvGraphicFramePr>
        <p:xfrm>
          <a:off x="226525" y="111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{CB441566-1BED-42F5-B21C-0CC851AA3E66}</a:tableStyleId>
              </a:tblPr>
              <a:tblGrid>
                <a:gridCol w="1308550"/>
                <a:gridCol w="382850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1주차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2주차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3주차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4주차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플레이어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몬스터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맵에디터제작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스테이지로드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중간보스, 보스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이벤트 오브젝트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A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A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아이템, 인벤토리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A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A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아이템UI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플레이어UI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몬스터UI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Sound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9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9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기타작업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72000" marB="720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7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