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43">
          <p15:clr>
            <a:srgbClr val="9AA0A6"/>
          </p15:clr>
        </p15:guide>
        <p15:guide id="4" orient="horz" pos="170">
          <p15:clr>
            <a:srgbClr val="9AA0A6"/>
          </p15:clr>
        </p15:guide>
        <p15:guide id="5" pos="266">
          <p15:clr>
            <a:srgbClr val="9AA0A6"/>
          </p15:clr>
        </p15:guide>
        <p15:guide id="6" pos="569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7FEDBC-5062-4D03-8702-4569AB8F86E1}">
  <a:tblStyle styleId="{B17FEDBC-5062-4D03-8702-4569AB8F86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43"/>
        <p:guide pos="170" orient="horz"/>
        <p:guide pos="266"/>
        <p:guide pos="569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923bed7170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923bed7170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c0816af82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c0816af82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23bed71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23bed71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923bed717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923bed717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8c0816af82_1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8c0816af82_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923bed7170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923bed7170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8c0816af82_2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8c0816af82_2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c0816af82_27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8c0816af82_27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923bed7170_3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923bed7170_3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25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21.png"/><Relationship Id="rId8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19.png"/><Relationship Id="rId5" Type="http://schemas.openxmlformats.org/officeDocument/2006/relationships/image" Target="../media/image30.png"/><Relationship Id="rId6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631600" y="3606450"/>
            <a:ext cx="346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이현중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/>
        </p:nvSpPr>
        <p:spPr>
          <a:xfrm>
            <a:off x="270000" y="270000"/>
            <a:ext cx="636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개발소감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22"/>
          <p:cNvSpPr txBox="1"/>
          <p:nvPr/>
        </p:nvSpPr>
        <p:spPr>
          <a:xfrm>
            <a:off x="376175" y="915000"/>
            <a:ext cx="8355600" cy="2770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타일맵 구조의 퍼즐게임의 DrawCall횟수가 너무많아 프레임이 떨어지는 문제가 발생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Instancing을 이용하여 DrawCall을 줄여 프레임을 향상했습니다.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문장의 완성을 검사하는 함수를 제작할때 함수의 호출 시점을 찾는데에 고민을 많이했습니다.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플레이어의 이동이 끝이 났을때 검사하는 형태를 채용하여 불필요한 함수호출을 피할수 있었습니다.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YOU속성의 개체가 이동할때 이동할 방향에 위치한 PUSH속성 개체를 판별하여 함께 이동해야하는 상황에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PUSH속성개체를 특정화하는데에 고민했습니다. 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이에 재귀함수를 이용해 플레이어의 이동방향의 PUSH속성 개체를 얻을수있었습니다.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되돌리기 기능을 구현하기 위해 stack을 이용할수있는 좋은 기회였습니다.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이번 포트폴리오를 제작하며 최적화와 코드의구조, STL등에 관해 공부할수있는 좋은 기회였습니다.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60000" y="360000"/>
            <a:ext cx="273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개요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5128775" y="129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{B17FEDBC-5062-4D03-8702-4569AB8F86E1}</a:tableStyleId>
              </a:tblPr>
              <a:tblGrid>
                <a:gridCol w="1191600"/>
                <a:gridCol w="2544375"/>
              </a:tblGrid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FFFFFF"/>
                          </a:solidFill>
                        </a:rPr>
                        <a:t>타이틀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BABA IS YOU</a:t>
                      </a: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 모작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FFFFFF"/>
                          </a:solidFill>
                        </a:rPr>
                        <a:t>장르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Puzzle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FFFFFF"/>
                          </a:solidFill>
                        </a:rPr>
                        <a:t>플렛폼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PC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FFFFFF"/>
                          </a:solidFill>
                        </a:rPr>
                        <a:t>라이브러리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WinApi, FMOD, IMGUI, DirectTex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FFFFFF"/>
                          </a:solidFill>
                        </a:rPr>
                        <a:t>개발언어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C++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FFFFFF"/>
                          </a:solidFill>
                        </a:rPr>
                        <a:t>개발 기간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1개월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FFFFFF"/>
                          </a:solidFill>
                        </a:rPr>
                        <a:t>개발 인원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1명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00" y="1035100"/>
            <a:ext cx="5551226" cy="346194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" name="Google Shape;67;p15"/>
          <p:cNvSpPr txBox="1"/>
          <p:nvPr/>
        </p:nvSpPr>
        <p:spPr>
          <a:xfrm>
            <a:off x="270000" y="270000"/>
            <a:ext cx="273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MapEditer - TileMap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226600" y="1670016"/>
            <a:ext cx="1301100" cy="116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4317229" y="1521020"/>
            <a:ext cx="1379700" cy="821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5"/>
          <p:cNvCxnSpPr>
            <a:stCxn id="68" idx="0"/>
            <a:endCxn id="69" idx="0"/>
          </p:cNvCxnSpPr>
          <p:nvPr/>
        </p:nvCxnSpPr>
        <p:spPr>
          <a:xfrm rot="-5400000">
            <a:off x="2867500" y="-469434"/>
            <a:ext cx="149100" cy="4129800"/>
          </a:xfrm>
          <a:prstGeom prst="bentConnector3">
            <a:avLst>
              <a:gd fmla="val 23758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5"/>
          <p:cNvCxnSpPr>
            <a:stCxn id="69" idx="0"/>
          </p:cNvCxnSpPr>
          <p:nvPr/>
        </p:nvCxnSpPr>
        <p:spPr>
          <a:xfrm rot="10800000">
            <a:off x="5007079" y="1365020"/>
            <a:ext cx="0" cy="156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5"/>
          <p:cNvSpPr txBox="1"/>
          <p:nvPr/>
        </p:nvSpPr>
        <p:spPr>
          <a:xfrm>
            <a:off x="520498" y="2606814"/>
            <a:ext cx="117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사용할 타일 선택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190946" y="1087026"/>
            <a:ext cx="117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226600" y="2846840"/>
            <a:ext cx="1301100" cy="3234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1863867" y="2010785"/>
            <a:ext cx="2284200" cy="22305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" name="Google Shape;76;p15"/>
          <p:cNvCxnSpPr>
            <a:stCxn id="74" idx="3"/>
          </p:cNvCxnSpPr>
          <p:nvPr/>
        </p:nvCxnSpPr>
        <p:spPr>
          <a:xfrm>
            <a:off x="1527700" y="3008540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5"/>
          <p:cNvSpPr txBox="1"/>
          <p:nvPr/>
        </p:nvSpPr>
        <p:spPr>
          <a:xfrm>
            <a:off x="508733" y="2946932"/>
            <a:ext cx="112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게임판 사이즈 설정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317225" y="3385500"/>
            <a:ext cx="4718400" cy="1316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맵에디터는 TileMap 방식을 이용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IMGUI를 이용 게임판 사이즈와 사용할 Object를 가시화 할수있도록 제작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게임판 사이즈를 설정후 바탕이되는 ‘BGTile’을 생성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생성된 ‘BGTile’을 기준으로 게임에서 사용할 ‘ObjectTile’을 배치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/>
          </a:blip>
          <a:srcRect b="11260" l="0" r="6358" t="0"/>
          <a:stretch/>
        </p:blipFill>
        <p:spPr>
          <a:xfrm>
            <a:off x="5921050" y="1035100"/>
            <a:ext cx="3114576" cy="2230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0" name="Google Shape;80;p15"/>
          <p:cNvSpPr txBox="1"/>
          <p:nvPr/>
        </p:nvSpPr>
        <p:spPr>
          <a:xfrm>
            <a:off x="135289" y="777352"/>
            <a:ext cx="135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맵에디터 화면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837301" y="777352"/>
            <a:ext cx="135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타일 배치 함수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573531" y="1738212"/>
            <a:ext cx="112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BGTile 생성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270000" y="270000"/>
            <a:ext cx="636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MapEditer - 데이터 입출력 (BinaryData)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2478617" y="2613947"/>
            <a:ext cx="135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맵에디터 화면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00" y="916249"/>
            <a:ext cx="5770526" cy="363045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Google Shape;90;p16"/>
          <p:cNvSpPr/>
          <p:nvPr/>
        </p:nvSpPr>
        <p:spPr>
          <a:xfrm>
            <a:off x="270000" y="2796000"/>
            <a:ext cx="1224000" cy="23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1572650" y="1425125"/>
            <a:ext cx="3979500" cy="189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16"/>
          <p:cNvCxnSpPr>
            <a:stCxn id="90" idx="0"/>
            <a:endCxn id="91" idx="0"/>
          </p:cNvCxnSpPr>
          <p:nvPr/>
        </p:nvCxnSpPr>
        <p:spPr>
          <a:xfrm rot="-5400000">
            <a:off x="1536750" y="770250"/>
            <a:ext cx="1371000" cy="2680500"/>
          </a:xfrm>
          <a:prstGeom prst="bentConnector3">
            <a:avLst>
              <a:gd fmla="val 11736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6"/>
          <p:cNvSpPr txBox="1"/>
          <p:nvPr/>
        </p:nvSpPr>
        <p:spPr>
          <a:xfrm>
            <a:off x="1508129" y="947618"/>
            <a:ext cx="112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Save &amp; Load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3828" y="849390"/>
            <a:ext cx="2007725" cy="64915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" name="Google Shape;95;p16"/>
          <p:cNvSpPr txBox="1"/>
          <p:nvPr/>
        </p:nvSpPr>
        <p:spPr>
          <a:xfrm>
            <a:off x="4302775" y="4183788"/>
            <a:ext cx="4718400" cy="71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BinaryData를 이용해 Save &amp; Load 구현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생성한 타일의 Key값, 위치등을 저장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이후 모든 Object의 정보를 담고있는 ObjectSample 클래스를 이용해 생성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6" name="Google Shape;96;p16"/>
          <p:cNvCxnSpPr>
            <a:stCxn id="91" idx="3"/>
            <a:endCxn id="94" idx="1"/>
          </p:cNvCxnSpPr>
          <p:nvPr/>
        </p:nvCxnSpPr>
        <p:spPr>
          <a:xfrm flipH="1" rot="10800000">
            <a:off x="5552150" y="1174025"/>
            <a:ext cx="871800" cy="1198800"/>
          </a:xfrm>
          <a:prstGeom prst="bentConnector3">
            <a:avLst>
              <a:gd fmla="val 52286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6"/>
          <p:cNvSpPr txBox="1"/>
          <p:nvPr/>
        </p:nvSpPr>
        <p:spPr>
          <a:xfrm>
            <a:off x="6821404" y="586368"/>
            <a:ext cx="112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TextData폴더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8791" y="1732825"/>
            <a:ext cx="2092384" cy="2282216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4067" y="2119671"/>
            <a:ext cx="2146912" cy="189597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" name="Google Shape;100;p16"/>
          <p:cNvSpPr txBox="1"/>
          <p:nvPr/>
        </p:nvSpPr>
        <p:spPr>
          <a:xfrm>
            <a:off x="6066091" y="1832062"/>
            <a:ext cx="1122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Save &amp; Load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270000" y="270000"/>
            <a:ext cx="636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MapEditer / InGame - 최적화 (Instancing)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 b="0" l="0" r="56593" t="0"/>
          <a:stretch/>
        </p:blipFill>
        <p:spPr>
          <a:xfrm>
            <a:off x="5428500" y="1018372"/>
            <a:ext cx="2580225" cy="111455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7" name="Google Shape;107;p17"/>
          <p:cNvSpPr txBox="1"/>
          <p:nvPr/>
        </p:nvSpPr>
        <p:spPr>
          <a:xfrm rot="-759">
            <a:off x="5352455" y="751296"/>
            <a:ext cx="135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Texture 이미지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226600" y="1054725"/>
            <a:ext cx="4345500" cy="903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DrawCall의 최소화를 위해 Instancing을 이용 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이미지당 한번의 DrawCall을 위한 InstanceQuad를 생성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Texture데이터, 각 객체의 데이터 InstanceData를 보유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9" name="Google Shape;109;p17"/>
          <p:cNvCxnSpPr>
            <a:endCxn id="110" idx="1"/>
          </p:cNvCxnSpPr>
          <p:nvPr/>
        </p:nvCxnSpPr>
        <p:spPr>
          <a:xfrm>
            <a:off x="8020850" y="1942788"/>
            <a:ext cx="1257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7"/>
          <p:cNvSpPr txBox="1"/>
          <p:nvPr/>
        </p:nvSpPr>
        <p:spPr>
          <a:xfrm rot="-1445">
            <a:off x="8146550" y="1788738"/>
            <a:ext cx="713700" cy="3078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MaxFrame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7639715" y="1007922"/>
            <a:ext cx="377700" cy="375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p17"/>
          <p:cNvCxnSpPr>
            <a:stCxn id="111" idx="3"/>
            <a:endCxn id="113" idx="1"/>
          </p:cNvCxnSpPr>
          <p:nvPr/>
        </p:nvCxnSpPr>
        <p:spPr>
          <a:xfrm>
            <a:off x="8017415" y="1195872"/>
            <a:ext cx="152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7"/>
          <p:cNvSpPr txBox="1"/>
          <p:nvPr/>
        </p:nvSpPr>
        <p:spPr>
          <a:xfrm rot="-1445">
            <a:off x="8169375" y="1041963"/>
            <a:ext cx="713700" cy="307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CurFrame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595" y="3147277"/>
            <a:ext cx="1797150" cy="1466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6700" y="3897650"/>
            <a:ext cx="3244300" cy="11145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6703" y="2504532"/>
            <a:ext cx="2425675" cy="13722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Google Shape;117;p17"/>
          <p:cNvSpPr txBox="1"/>
          <p:nvPr/>
        </p:nvSpPr>
        <p:spPr>
          <a:xfrm>
            <a:off x="226600" y="1961880"/>
            <a:ext cx="3386400" cy="71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&lt;InstanceData&gt;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위치, 크기, 회전등의 정보를 위한 Transform 행렬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애니메이션을 위한 Frame 데이터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8" name="Google Shape;118;p17"/>
          <p:cNvCxnSpPr>
            <a:stCxn id="119" idx="3"/>
          </p:cNvCxnSpPr>
          <p:nvPr/>
        </p:nvCxnSpPr>
        <p:spPr>
          <a:xfrm>
            <a:off x="5163199" y="3963848"/>
            <a:ext cx="510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9" name="Google Shape;11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80882" y="3316760"/>
            <a:ext cx="3582316" cy="12941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0" name="Google Shape;120;p17"/>
          <p:cNvSpPr txBox="1"/>
          <p:nvPr/>
        </p:nvSpPr>
        <p:spPr>
          <a:xfrm>
            <a:off x="102314" y="2833752"/>
            <a:ext cx="294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이미지를 사용할 Quad와 InstanceBuffer생성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5589795" y="2225552"/>
            <a:ext cx="294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InstanceData를 이용해 출력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270000" y="270000"/>
            <a:ext cx="636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InGame - 게임기능 (속성)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b="60859" l="0" r="0" t="0"/>
          <a:stretch/>
        </p:blipFill>
        <p:spPr>
          <a:xfrm>
            <a:off x="596025" y="1030375"/>
            <a:ext cx="8223200" cy="6196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8" name="Google Shape;128;p18"/>
          <p:cNvSpPr txBox="1"/>
          <p:nvPr/>
        </p:nvSpPr>
        <p:spPr>
          <a:xfrm>
            <a:off x="596025" y="1726225"/>
            <a:ext cx="8223000" cy="71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개체마다 변경되는 속성을 부여하기 위해 Action클래스를 상속받은 하위 클래스들을 이용해구현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개체의 속성은 생성되는 </a:t>
            </a: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하위</a:t>
            </a: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클래스에 따라 적용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적용된 개체들은 자신의 속성(effect)을 string으로 저장</a:t>
            </a:r>
            <a:endParaRPr sz="1050"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2486" y="2802910"/>
            <a:ext cx="2674450" cy="20560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0" name="Google Shape;130;p18"/>
          <p:cNvSpPr txBox="1"/>
          <p:nvPr/>
        </p:nvSpPr>
        <p:spPr>
          <a:xfrm rot="-812">
            <a:off x="4432759" y="2520483"/>
            <a:ext cx="126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Action클래스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 rot="-812">
            <a:off x="549340" y="762755"/>
            <a:ext cx="126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속성 Object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5">
            <a:alphaModFix/>
          </a:blip>
          <a:srcRect b="36616" l="0" r="8307" t="0"/>
          <a:stretch/>
        </p:blipFill>
        <p:spPr>
          <a:xfrm>
            <a:off x="596025" y="2802900"/>
            <a:ext cx="3701150" cy="20560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3" name="Google Shape;133;p18"/>
          <p:cNvSpPr txBox="1"/>
          <p:nvPr/>
        </p:nvSpPr>
        <p:spPr>
          <a:xfrm rot="-1041">
            <a:off x="502096" y="2520614"/>
            <a:ext cx="198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Action클래스를 설정하는 함수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 rot="-749">
            <a:off x="7442375" y="2648004"/>
            <a:ext cx="1376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Action 자식클래스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7442225" y="2928533"/>
            <a:ext cx="1373400" cy="388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Move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7442225" y="4469545"/>
            <a:ext cx="1373400" cy="388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Hot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7442225" y="3317120"/>
            <a:ext cx="1373400" cy="388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7442225" y="4087626"/>
            <a:ext cx="1373400" cy="388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Sink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7442225" y="3699039"/>
            <a:ext cx="1373400" cy="388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Defeat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0" name="Google Shape;140;p18"/>
          <p:cNvCxnSpPr>
            <a:endCxn id="129" idx="3"/>
          </p:cNvCxnSpPr>
          <p:nvPr/>
        </p:nvCxnSpPr>
        <p:spPr>
          <a:xfrm flipH="1">
            <a:off x="7206937" y="3829123"/>
            <a:ext cx="231900" cy="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/>
        </p:nvSpPr>
        <p:spPr>
          <a:xfrm>
            <a:off x="270000" y="270000"/>
            <a:ext cx="636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InGame - 게임기능 (단어조합)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6" name="Google Shape;146;p19"/>
          <p:cNvGrpSpPr/>
          <p:nvPr/>
        </p:nvGrpSpPr>
        <p:grpSpPr>
          <a:xfrm>
            <a:off x="336867" y="3203375"/>
            <a:ext cx="3063135" cy="1759675"/>
            <a:chOff x="365800" y="895200"/>
            <a:chExt cx="3039126" cy="1759675"/>
          </a:xfrm>
        </p:grpSpPr>
        <p:pic>
          <p:nvPicPr>
            <p:cNvPr id="147" name="Google Shape;14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24950" y="2006800"/>
              <a:ext cx="1477800" cy="49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61800" y="1034500"/>
              <a:ext cx="414098" cy="414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91463" y="1034500"/>
              <a:ext cx="414098" cy="414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96977" y="1034500"/>
              <a:ext cx="414098" cy="414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19"/>
            <p:cNvSpPr txBox="1"/>
            <p:nvPr/>
          </p:nvSpPr>
          <p:spPr>
            <a:xfrm>
              <a:off x="749344" y="1049100"/>
              <a:ext cx="5418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개체</a:t>
              </a:r>
              <a:endParaRPr b="1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2" name="Google Shape;152;p19"/>
            <p:cNvSpPr txBox="1"/>
            <p:nvPr/>
          </p:nvSpPr>
          <p:spPr>
            <a:xfrm>
              <a:off x="1752437" y="1049100"/>
              <a:ext cx="5418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동사</a:t>
              </a:r>
              <a:endParaRPr b="1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2863126" y="1049100"/>
              <a:ext cx="5418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속성</a:t>
              </a:r>
              <a:endParaRPr b="1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54;p19"/>
            <p:cNvSpPr txBox="1"/>
            <p:nvPr/>
          </p:nvSpPr>
          <p:spPr>
            <a:xfrm>
              <a:off x="1089876" y="895200"/>
              <a:ext cx="5418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3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+</a:t>
              </a:r>
              <a:endParaRPr b="1" sz="3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" name="Google Shape;155;p19"/>
            <p:cNvSpPr txBox="1"/>
            <p:nvPr/>
          </p:nvSpPr>
          <p:spPr>
            <a:xfrm>
              <a:off x="2090801" y="895200"/>
              <a:ext cx="5418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3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+</a:t>
              </a:r>
              <a:endParaRPr b="1" sz="3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6" name="Google Shape;156;p19"/>
            <p:cNvCxnSpPr/>
            <p:nvPr/>
          </p:nvCxnSpPr>
          <p:spPr>
            <a:xfrm>
              <a:off x="1663850" y="1504700"/>
              <a:ext cx="0" cy="379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7" name="Google Shape;157;p19"/>
            <p:cNvSpPr/>
            <p:nvPr/>
          </p:nvSpPr>
          <p:spPr>
            <a:xfrm>
              <a:off x="365800" y="925975"/>
              <a:ext cx="2980500" cy="1728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 txBox="1"/>
            <p:nvPr/>
          </p:nvSpPr>
          <p:spPr>
            <a:xfrm>
              <a:off x="2457094" y="2060650"/>
              <a:ext cx="5418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문장</a:t>
              </a:r>
              <a:endParaRPr b="1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59" name="Google Shape;15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7050" y="929450"/>
            <a:ext cx="2960675" cy="221740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0" name="Google Shape;160;p19"/>
          <p:cNvSpPr txBox="1"/>
          <p:nvPr/>
        </p:nvSpPr>
        <p:spPr>
          <a:xfrm rot="-759">
            <a:off x="367205" y="929612"/>
            <a:ext cx="135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인게임 화면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3530275" y="1005650"/>
            <a:ext cx="5360400" cy="108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동사 Object의 위, 아래 또는 좌우로 문장을 완성시킬경우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속성에 해당하는 능력을 개체에 부여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You속성을 가진 개체가 이동이 끝난후 호출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속성에 해당하는 클래스는 외부에 있기에 함수포인터를 이용해 구현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8">
            <a:alphaModFix/>
          </a:blip>
          <a:srcRect b="0" l="0" r="14755" t="42336"/>
          <a:stretch/>
        </p:blipFill>
        <p:spPr>
          <a:xfrm>
            <a:off x="4395395" y="3688300"/>
            <a:ext cx="4359431" cy="12747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3" name="Google Shape;163;p19"/>
          <p:cNvPicPr preferRelativeResize="0"/>
          <p:nvPr/>
        </p:nvPicPr>
        <p:blipFill rotWithShape="1">
          <a:blip r:embed="rId9">
            <a:alphaModFix/>
          </a:blip>
          <a:srcRect b="0" l="0" r="18652" t="8324"/>
          <a:stretch/>
        </p:blipFill>
        <p:spPr>
          <a:xfrm>
            <a:off x="3541475" y="2463400"/>
            <a:ext cx="4685274" cy="1884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4" name="Google Shape;164;p19"/>
          <p:cNvSpPr txBox="1"/>
          <p:nvPr/>
        </p:nvSpPr>
        <p:spPr>
          <a:xfrm rot="-812">
            <a:off x="3450599" y="2197905"/>
            <a:ext cx="126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문장 검사 함수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 rot="-812">
            <a:off x="8226896" y="2730380"/>
            <a:ext cx="126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Move클래스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4799013" y="4644325"/>
            <a:ext cx="2170200" cy="17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" name="Google Shape;167;p19"/>
          <p:cNvCxnSpPr/>
          <p:nvPr/>
        </p:nvCxnSpPr>
        <p:spPr>
          <a:xfrm rot="10800000">
            <a:off x="4246325" y="4376575"/>
            <a:ext cx="542700" cy="361800"/>
          </a:xfrm>
          <a:prstGeom prst="bentConnector3">
            <a:avLst>
              <a:gd fmla="val 9997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19"/>
          <p:cNvSpPr txBox="1"/>
          <p:nvPr/>
        </p:nvSpPr>
        <p:spPr>
          <a:xfrm rot="-812">
            <a:off x="6908744" y="4613055"/>
            <a:ext cx="126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함수포인터 호출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/>
          <p:nvPr/>
        </p:nvSpPr>
        <p:spPr>
          <a:xfrm>
            <a:off x="3938450" y="974425"/>
            <a:ext cx="4868700" cy="1752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5671600" y="3707754"/>
            <a:ext cx="3134700" cy="1351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5896325" y="3809029"/>
            <a:ext cx="506400" cy="1206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270000" y="270000"/>
            <a:ext cx="636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InGame - 게임기능 (되돌리기)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 rotWithShape="1">
          <a:blip r:embed="rId3">
            <a:alphaModFix/>
          </a:blip>
          <a:srcRect b="0" l="0" r="4177" t="0"/>
          <a:stretch/>
        </p:blipFill>
        <p:spPr>
          <a:xfrm>
            <a:off x="4004775" y="1084350"/>
            <a:ext cx="2205051" cy="15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 rotWithShape="1">
          <a:blip r:embed="rId4">
            <a:alphaModFix/>
          </a:blip>
          <a:srcRect b="0" l="5730" r="4727" t="0"/>
          <a:stretch/>
        </p:blipFill>
        <p:spPr>
          <a:xfrm>
            <a:off x="6637800" y="1074450"/>
            <a:ext cx="2060574" cy="1538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20"/>
          <p:cNvCxnSpPr>
            <a:stCxn id="177" idx="3"/>
            <a:endCxn id="178" idx="1"/>
          </p:cNvCxnSpPr>
          <p:nvPr/>
        </p:nvCxnSpPr>
        <p:spPr>
          <a:xfrm flipH="1" rot="10800000">
            <a:off x="6209826" y="1843875"/>
            <a:ext cx="4281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0"/>
          <p:cNvSpPr txBox="1"/>
          <p:nvPr/>
        </p:nvSpPr>
        <p:spPr>
          <a:xfrm>
            <a:off x="375532" y="1032225"/>
            <a:ext cx="3285000" cy="985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플레이어가 이동을 명령</a:t>
            </a:r>
            <a:r>
              <a:rPr b="1" lang="ko" sz="9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했을때 </a:t>
            </a:r>
            <a:endParaRPr b="1" sz="9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변경된 타일의 위치, 상태, 애니메이션 등을 Stack에 저장</a:t>
            </a:r>
            <a:endParaRPr b="1" sz="9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되돌리기시 Stack에 저장된 데이터를 이용하여 구현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 rotWithShape="1">
          <a:blip r:embed="rId5">
            <a:alphaModFix/>
          </a:blip>
          <a:srcRect b="18035" l="0" r="11660" t="6469"/>
          <a:stretch/>
        </p:blipFill>
        <p:spPr>
          <a:xfrm>
            <a:off x="382766" y="2900889"/>
            <a:ext cx="4514775" cy="214085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2" name="Google Shape;182;p20"/>
          <p:cNvPicPr preferRelativeResize="0"/>
          <p:nvPr/>
        </p:nvPicPr>
        <p:blipFill rotWithShape="1">
          <a:blip r:embed="rId6">
            <a:alphaModFix/>
          </a:blip>
          <a:srcRect b="15191" l="0" r="4861" t="4215"/>
          <a:stretch/>
        </p:blipFill>
        <p:spPr>
          <a:xfrm>
            <a:off x="2661016" y="2900889"/>
            <a:ext cx="2877113" cy="214085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3" name="Google Shape;183;p20"/>
          <p:cNvSpPr txBox="1"/>
          <p:nvPr/>
        </p:nvSpPr>
        <p:spPr>
          <a:xfrm rot="-478">
            <a:off x="275244" y="262252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데이터와 현재데이터 비교함수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 rot="-812">
            <a:off x="2661170" y="2622526"/>
            <a:ext cx="126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GetBack</a:t>
            </a: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 rot="-658">
            <a:off x="5647975" y="2850543"/>
            <a:ext cx="3134400" cy="6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데이터를 저장하는 PrevData와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변경후인 현재 데이터를 비교후 saveData에 저장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되돌리기 이후 사용한 정보는 제거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5896350" y="3809029"/>
            <a:ext cx="506400" cy="302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4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5896325" y="4101597"/>
            <a:ext cx="506400" cy="302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3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5896325" y="4403549"/>
            <a:ext cx="506400" cy="302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2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5896350" y="4712883"/>
            <a:ext cx="506400" cy="302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1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7017963" y="3921325"/>
            <a:ext cx="506400" cy="896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7017988" y="3921325"/>
            <a:ext cx="506400" cy="302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3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7017963" y="4213893"/>
            <a:ext cx="506400" cy="302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2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7017963" y="4515845"/>
            <a:ext cx="506400" cy="302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1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94" name="Google Shape;194;p20"/>
          <p:cNvCxnSpPr/>
          <p:nvPr/>
        </p:nvCxnSpPr>
        <p:spPr>
          <a:xfrm>
            <a:off x="6406350" y="4369679"/>
            <a:ext cx="604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0"/>
          <p:cNvSpPr txBox="1"/>
          <p:nvPr/>
        </p:nvSpPr>
        <p:spPr>
          <a:xfrm>
            <a:off x="6399870" y="4098571"/>
            <a:ext cx="59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되돌리기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8141125" y="4071041"/>
            <a:ext cx="506400" cy="597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8141150" y="4071041"/>
            <a:ext cx="506400" cy="302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2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8141125" y="4363609"/>
            <a:ext cx="506400" cy="302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1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99" name="Google Shape;199;p20"/>
          <p:cNvCxnSpPr/>
          <p:nvPr/>
        </p:nvCxnSpPr>
        <p:spPr>
          <a:xfrm>
            <a:off x="7531825" y="4364779"/>
            <a:ext cx="604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0"/>
          <p:cNvSpPr txBox="1"/>
          <p:nvPr/>
        </p:nvSpPr>
        <p:spPr>
          <a:xfrm>
            <a:off x="7525345" y="4093671"/>
            <a:ext cx="59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되돌리기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20"/>
          <p:cNvSpPr txBox="1"/>
          <p:nvPr/>
        </p:nvSpPr>
        <p:spPr>
          <a:xfrm rot="-812">
            <a:off x="5545516" y="3468837"/>
            <a:ext cx="126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saveDatas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20"/>
          <p:cNvSpPr txBox="1"/>
          <p:nvPr/>
        </p:nvSpPr>
        <p:spPr>
          <a:xfrm rot="-478">
            <a:off x="3862403" y="708987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인게임 되돌리기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/>
        </p:nvSpPr>
        <p:spPr>
          <a:xfrm>
            <a:off x="270000" y="270000"/>
            <a:ext cx="636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InGame - Particle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21"/>
          <p:cNvSpPr txBox="1"/>
          <p:nvPr/>
        </p:nvSpPr>
        <p:spPr>
          <a:xfrm rot="-812">
            <a:off x="128834" y="643043"/>
            <a:ext cx="126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파티클 에디터 화면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9" name="Google Shape;2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275" y="520850"/>
            <a:ext cx="2375075" cy="4444625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0" name="Google Shape;2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000" y="907659"/>
            <a:ext cx="2618274" cy="1956576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1" name="Google Shape;211;p21"/>
          <p:cNvPicPr preferRelativeResize="0"/>
          <p:nvPr/>
        </p:nvPicPr>
        <p:blipFill rotWithShape="1">
          <a:blip r:embed="rId5">
            <a:alphaModFix/>
          </a:blip>
          <a:srcRect b="6106" l="6446" r="8958" t="5514"/>
          <a:stretch/>
        </p:blipFill>
        <p:spPr>
          <a:xfrm>
            <a:off x="247375" y="3137975"/>
            <a:ext cx="2618275" cy="1827494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2" name="Google Shape;212;p21"/>
          <p:cNvSpPr txBox="1"/>
          <p:nvPr/>
        </p:nvSpPr>
        <p:spPr>
          <a:xfrm rot="-812">
            <a:off x="150559" y="2849900"/>
            <a:ext cx="126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인게임 적용 화면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21"/>
          <p:cNvSpPr/>
          <p:nvPr/>
        </p:nvSpPr>
        <p:spPr>
          <a:xfrm>
            <a:off x="3197025" y="1077900"/>
            <a:ext cx="369000" cy="361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" name="Google Shape;214;p21"/>
          <p:cNvCxnSpPr/>
          <p:nvPr/>
        </p:nvCxnSpPr>
        <p:spPr>
          <a:xfrm>
            <a:off x="3566025" y="1258811"/>
            <a:ext cx="152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1"/>
          <p:cNvSpPr/>
          <p:nvPr/>
        </p:nvSpPr>
        <p:spPr>
          <a:xfrm>
            <a:off x="3197025" y="1439700"/>
            <a:ext cx="2249700" cy="328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 txBox="1"/>
          <p:nvPr/>
        </p:nvSpPr>
        <p:spPr>
          <a:xfrm rot="-1240">
            <a:off x="4655650" y="1011149"/>
            <a:ext cx="831600" cy="24750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4000" lIns="91425" spcFirstLastPara="1" rIns="91425" wrap="square" tIns="54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파티클 설정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7" name="Google Shape;217;p21"/>
          <p:cNvCxnSpPr>
            <a:stCxn id="216" idx="2"/>
          </p:cNvCxnSpPr>
          <p:nvPr/>
        </p:nvCxnSpPr>
        <p:spPr>
          <a:xfrm>
            <a:off x="5071750" y="1258649"/>
            <a:ext cx="3000" cy="18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1"/>
          <p:cNvSpPr txBox="1"/>
          <p:nvPr/>
        </p:nvSpPr>
        <p:spPr>
          <a:xfrm rot="-1208">
            <a:off x="3718275" y="1135060"/>
            <a:ext cx="853500" cy="247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4000" lIns="54000" spcFirstLastPara="1" rIns="54000" wrap="square" tIns="54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파티클 이미지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2213650" y="954900"/>
            <a:ext cx="607800" cy="1765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" name="Google Shape;220;p21"/>
          <p:cNvCxnSpPr>
            <a:stCxn id="219" idx="3"/>
          </p:cNvCxnSpPr>
          <p:nvPr/>
        </p:nvCxnSpPr>
        <p:spPr>
          <a:xfrm>
            <a:off x="2821450" y="1837500"/>
            <a:ext cx="3321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1"/>
          <p:cNvSpPr txBox="1"/>
          <p:nvPr/>
        </p:nvSpPr>
        <p:spPr>
          <a:xfrm>
            <a:off x="5755475" y="520850"/>
            <a:ext cx="3279900" cy="2185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5400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이펙트를 위해 파티클 구현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최적화를 위해 Instancing 사용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사용할 이미지, 개수, 지속시간, 색상, 방향, 가속도, 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회전, 속도, 생성타이밍, 크기, 지정 변경 등 구현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파티클의 색상, 크기 지정 변경등은 자연스러움을 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연출하기위해 선형보간을 이용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맵에디터와 동일하게 Binary데이터로 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파티클에 대한 정보를 저장 및 사용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구현된 파티클은 Action클래스에서 호출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2" name="Google Shape;222;p21"/>
          <p:cNvPicPr preferRelativeResize="0"/>
          <p:nvPr/>
        </p:nvPicPr>
        <p:blipFill rotWithShape="1">
          <a:blip r:embed="rId6">
            <a:alphaModFix/>
          </a:blip>
          <a:srcRect b="0" l="1716" r="13314" t="28866"/>
          <a:stretch/>
        </p:blipFill>
        <p:spPr>
          <a:xfrm>
            <a:off x="5778100" y="3006525"/>
            <a:ext cx="3257275" cy="19565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3" name="Google Shape;223;p21"/>
          <p:cNvSpPr txBox="1"/>
          <p:nvPr/>
        </p:nvSpPr>
        <p:spPr>
          <a:xfrm rot="-812">
            <a:off x="5545509" y="2741966"/>
            <a:ext cx="126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Particle실행 함수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