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1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>
      <p:cViewPr>
        <p:scale>
          <a:sx n="75" d="100"/>
          <a:sy n="75" d="100"/>
        </p:scale>
        <p:origin x="-2652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idserver.com/authoriza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xmlns="" id="{07F4B9D1-3DCD-4089-B684-AF0F7EA4C5CB}"/>
              </a:ext>
            </a:extLst>
          </p:cNvPr>
          <p:cNvCxnSpPr>
            <a:stCxn id="69" idx="1"/>
            <a:endCxn id="30" idx="1"/>
          </p:cNvCxnSpPr>
          <p:nvPr/>
        </p:nvCxnSpPr>
        <p:spPr>
          <a:xfrm rot="10800000" flipH="1">
            <a:off x="3245461" y="2466425"/>
            <a:ext cx="15101" cy="3585653"/>
          </a:xfrm>
          <a:prstGeom prst="bentConnector3">
            <a:avLst>
              <a:gd name="adj1" fmla="val -155234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" name="Picture 27" descr="C:\Users\TH9628\Desktop\mobile-icon-icon-52143.png">
            <a:extLst>
              <a:ext uri="{FF2B5EF4-FFF2-40B4-BE49-F238E27FC236}">
                <a16:creationId xmlns:a16="http://schemas.microsoft.com/office/drawing/2014/main" xmlns="" id="{D4B51764-F3F4-4F51-A934-FF4BBF20239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115297" y="4656967"/>
            <a:ext cx="910490" cy="16523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558F2DE3-40EF-4DFE-B531-D76F501029D2}"/>
              </a:ext>
            </a:extLst>
          </p:cNvPr>
          <p:cNvGrpSpPr/>
          <p:nvPr/>
        </p:nvGrpSpPr>
        <p:grpSpPr>
          <a:xfrm>
            <a:off x="3260563" y="1916831"/>
            <a:ext cx="1228725" cy="1099185"/>
            <a:chOff x="3957637" y="2879407"/>
            <a:chExt cx="1228725" cy="10991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77F64BD2-2286-4412-A375-6114E13FFE17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31" name="Picture 30" descr="C:\Users\TH9628\Desktop\openid-icon-250x250.png">
              <a:extLst>
                <a:ext uri="{FF2B5EF4-FFF2-40B4-BE49-F238E27FC236}">
                  <a16:creationId xmlns:a16="http://schemas.microsoft.com/office/drawing/2014/main" xmlns="" id="{615F20A6-119B-45DA-8BB2-F92B9C42AF8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683D576-5EC9-4016-8D09-4F5E7AD4A61C}"/>
              </a:ext>
            </a:extLst>
          </p:cNvPr>
          <p:cNvSpPr/>
          <p:nvPr/>
        </p:nvSpPr>
        <p:spPr>
          <a:xfrm>
            <a:off x="6012160" y="1931831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Facebook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7CEDCF5-C13B-48D6-82E6-96B30FA35DCB}"/>
              </a:ext>
            </a:extLst>
          </p:cNvPr>
          <p:cNvCxnSpPr>
            <a:cxnSpLocks/>
          </p:cNvCxnSpPr>
          <p:nvPr/>
        </p:nvCxnSpPr>
        <p:spPr>
          <a:xfrm flipV="1">
            <a:off x="3335461" y="3027958"/>
            <a:ext cx="0" cy="183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D6DBD98-4CF4-4B13-BB66-8C427F28371C}"/>
              </a:ext>
            </a:extLst>
          </p:cNvPr>
          <p:cNvSpPr txBox="1"/>
          <p:nvPr/>
        </p:nvSpPr>
        <p:spPr>
          <a:xfrm>
            <a:off x="1650830" y="3439508"/>
            <a:ext cx="1923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ClientId</a:t>
            </a:r>
            <a:r>
              <a:rPr lang="en-US" sz="1200" dirty="0"/>
              <a:t> + callback URL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D9413A6-CD61-461B-9F2F-0ED9B40A173F}"/>
              </a:ext>
            </a:extLst>
          </p:cNvPr>
          <p:cNvSpPr txBox="1"/>
          <p:nvPr/>
        </p:nvSpPr>
        <p:spPr>
          <a:xfrm>
            <a:off x="4366202" y="3212976"/>
            <a:ext cx="138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Authorization Code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E48ED2D1-D231-4F22-977C-AD22F8813228}"/>
              </a:ext>
            </a:extLst>
          </p:cNvPr>
          <p:cNvCxnSpPr>
            <a:cxnSpLocks/>
          </p:cNvCxnSpPr>
          <p:nvPr/>
        </p:nvCxnSpPr>
        <p:spPr>
          <a:xfrm>
            <a:off x="3449518" y="3075563"/>
            <a:ext cx="7036" cy="174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10C46527-8D22-4F84-B803-EB84BA6455E7}"/>
              </a:ext>
            </a:extLst>
          </p:cNvPr>
          <p:cNvSpPr txBox="1"/>
          <p:nvPr/>
        </p:nvSpPr>
        <p:spPr>
          <a:xfrm>
            <a:off x="1115493" y="4096713"/>
            <a:ext cx="2834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Redirect to external IP login page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xmlns="" id="{A90E65CB-93AE-4B64-B550-A32FEBF3FE3B}"/>
              </a:ext>
            </a:extLst>
          </p:cNvPr>
          <p:cNvSpPr>
            <a:spLocks noChangeAspect="1"/>
          </p:cNvSpPr>
          <p:nvPr/>
        </p:nvSpPr>
        <p:spPr>
          <a:xfrm>
            <a:off x="3377523" y="416427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3835F5FC-E7BE-4604-A923-87E02B8BF0CE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FEF0267C-3D79-42DD-A934-2502F6B36D3A}"/>
              </a:ext>
            </a:extLst>
          </p:cNvPr>
          <p:cNvSpPr/>
          <p:nvPr/>
        </p:nvSpPr>
        <p:spPr>
          <a:xfrm>
            <a:off x="3231536" y="4840432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browser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8C5816E6-BC1D-4E0C-8CC9-7FC07751B5B1}"/>
              </a:ext>
            </a:extLst>
          </p:cNvPr>
          <p:cNvCxnSpPr>
            <a:cxnSpLocks/>
          </p:cNvCxnSpPr>
          <p:nvPr/>
        </p:nvCxnSpPr>
        <p:spPr>
          <a:xfrm flipH="1" flipV="1">
            <a:off x="3473233" y="5225502"/>
            <a:ext cx="13926" cy="67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xmlns="" id="{5EBB35A8-4016-4709-8535-D113E611B2A7}"/>
              </a:ext>
            </a:extLst>
          </p:cNvPr>
          <p:cNvSpPr>
            <a:spLocks noChangeAspect="1"/>
          </p:cNvSpPr>
          <p:nvPr/>
        </p:nvSpPr>
        <p:spPr>
          <a:xfrm>
            <a:off x="3399791" y="5332003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9F8B263-8618-4071-91E7-95E187F8E02A}"/>
              </a:ext>
            </a:extLst>
          </p:cNvPr>
          <p:cNvSpPr txBox="1"/>
          <p:nvPr/>
        </p:nvSpPr>
        <p:spPr>
          <a:xfrm>
            <a:off x="3518332" y="5268155"/>
            <a:ext cx="3429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Navigate to </a:t>
            </a:r>
            <a:r>
              <a:rPr lang="en-US" sz="1100">
                <a:hlinkClick r:id="rId4"/>
              </a:rPr>
              <a:t>https://IdServer</a:t>
            </a:r>
            <a:r>
              <a:rPr lang="en-US" sz="1100" dirty="0">
                <a:hlinkClick r:id="rId4"/>
              </a:rPr>
              <a:t>.com/authorization/</a:t>
            </a:r>
            <a:r>
              <a:rPr lang="en-US" sz="1100" dirty="0"/>
              <a:t>... </a:t>
            </a:r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xmlns="" id="{BF13F9D4-8991-4F09-897F-C636437B70B8}"/>
              </a:ext>
            </a:extLst>
          </p:cNvPr>
          <p:cNvSpPr>
            <a:spLocks noChangeAspect="1"/>
          </p:cNvSpPr>
          <p:nvPr/>
        </p:nvSpPr>
        <p:spPr>
          <a:xfrm>
            <a:off x="3242131" y="3461259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pic>
        <p:nvPicPr>
          <p:cNvPr id="1032" name="Picture 8" descr="Image result for facebook icon">
            <a:extLst>
              <a:ext uri="{FF2B5EF4-FFF2-40B4-BE49-F238E27FC236}">
                <a16:creationId xmlns:a16="http://schemas.microsoft.com/office/drawing/2014/main" xmlns="" id="{C4609DA3-0B5B-4A25-AC2F-E95E88907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10" y="2158150"/>
            <a:ext cx="508862" cy="50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149A0104-F85D-49D5-A24B-1ECFCB0B43BC}"/>
              </a:ext>
            </a:extLst>
          </p:cNvPr>
          <p:cNvCxnSpPr>
            <a:cxnSpLocks/>
            <a:stCxn id="45" idx="1"/>
            <a:endCxn id="30" idx="3"/>
          </p:cNvCxnSpPr>
          <p:nvPr/>
        </p:nvCxnSpPr>
        <p:spPr>
          <a:xfrm flipH="1" flipV="1">
            <a:off x="4489288" y="2466424"/>
            <a:ext cx="1522872" cy="1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xmlns="" id="{49A38BBE-B663-4015-B626-E4068562CBFD}"/>
              </a:ext>
            </a:extLst>
          </p:cNvPr>
          <p:cNvSpPr>
            <a:spLocks noChangeAspect="1"/>
          </p:cNvSpPr>
          <p:nvPr/>
        </p:nvSpPr>
        <p:spPr>
          <a:xfrm>
            <a:off x="5076056" y="2348880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745A9CE1-9395-482C-8A75-EFDFEE608537}"/>
              </a:ext>
            </a:extLst>
          </p:cNvPr>
          <p:cNvSpPr txBox="1"/>
          <p:nvPr/>
        </p:nvSpPr>
        <p:spPr>
          <a:xfrm>
            <a:off x="5245391" y="2225006"/>
            <a:ext cx="134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xmlns="" id="{565432E8-C96E-4308-82DA-03825A3787B4}"/>
              </a:ext>
            </a:extLst>
          </p:cNvPr>
          <p:cNvCxnSpPr>
            <a:cxnSpLocks/>
          </p:cNvCxnSpPr>
          <p:nvPr/>
        </p:nvCxnSpPr>
        <p:spPr>
          <a:xfrm>
            <a:off x="4316412" y="3096698"/>
            <a:ext cx="0" cy="17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xmlns="" id="{201E6C7D-F239-4802-B18A-059D23463F5F}"/>
              </a:ext>
            </a:extLst>
          </p:cNvPr>
          <p:cNvSpPr>
            <a:spLocks noChangeAspect="1"/>
          </p:cNvSpPr>
          <p:nvPr/>
        </p:nvSpPr>
        <p:spPr>
          <a:xfrm>
            <a:off x="4223836" y="3268432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D47C5099-091C-4D75-B9EB-D7E04799C66A}"/>
              </a:ext>
            </a:extLst>
          </p:cNvPr>
          <p:cNvCxnSpPr>
            <a:cxnSpLocks/>
          </p:cNvCxnSpPr>
          <p:nvPr/>
        </p:nvCxnSpPr>
        <p:spPr>
          <a:xfrm>
            <a:off x="4330758" y="5225502"/>
            <a:ext cx="0" cy="629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xmlns="" id="{4CC788C4-4835-4E95-AEE8-4AC2760AF81A}"/>
              </a:ext>
            </a:extLst>
          </p:cNvPr>
          <p:cNvSpPr>
            <a:spLocks noChangeAspect="1"/>
          </p:cNvSpPr>
          <p:nvPr/>
        </p:nvSpPr>
        <p:spPr>
          <a:xfrm>
            <a:off x="4256783" y="5569377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7</a:t>
            </a:r>
            <a:endParaRPr lang="en-US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BD1FA744-267A-48F8-8957-BD5B7F8B68A3}"/>
              </a:ext>
            </a:extLst>
          </p:cNvPr>
          <p:cNvSpPr txBox="1"/>
          <p:nvPr/>
        </p:nvSpPr>
        <p:spPr>
          <a:xfrm>
            <a:off x="4386954" y="5529765"/>
            <a:ext cx="2489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Mobile app retrieves </a:t>
            </a:r>
            <a:r>
              <a:rPr lang="en-US" sz="1100" dirty="0" err="1"/>
              <a:t>auth</a:t>
            </a:r>
            <a:r>
              <a:rPr lang="en-US" sz="1100" dirty="0"/>
              <a:t> code (polling)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7D914455-2ABC-4552-BB10-4096CA933370}"/>
              </a:ext>
            </a:extLst>
          </p:cNvPr>
          <p:cNvCxnSpPr>
            <a:stCxn id="76" idx="3"/>
            <a:endCxn id="45" idx="2"/>
          </p:cNvCxnSpPr>
          <p:nvPr/>
        </p:nvCxnSpPr>
        <p:spPr>
          <a:xfrm flipV="1">
            <a:off x="4640853" y="3031016"/>
            <a:ext cx="1985670" cy="1989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9C3E27BA-2189-4B40-AD1A-7D1F339FF262}"/>
              </a:ext>
            </a:extLst>
          </p:cNvPr>
          <p:cNvSpPr>
            <a:spLocks noChangeAspect="1"/>
          </p:cNvSpPr>
          <p:nvPr/>
        </p:nvSpPr>
        <p:spPr>
          <a:xfrm>
            <a:off x="6534030" y="4043973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2A97373-F0D4-4124-B988-BFA2DDC4452D}"/>
              </a:ext>
            </a:extLst>
          </p:cNvPr>
          <p:cNvSpPr txBox="1"/>
          <p:nvPr/>
        </p:nvSpPr>
        <p:spPr>
          <a:xfrm>
            <a:off x="6668810" y="400506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xmlns="" id="{AB66528D-8577-4D76-8BDB-4C297C2C910F}"/>
              </a:ext>
            </a:extLst>
          </p:cNvPr>
          <p:cNvSpPr>
            <a:spLocks noChangeAspect="1"/>
          </p:cNvSpPr>
          <p:nvPr/>
        </p:nvSpPr>
        <p:spPr>
          <a:xfrm>
            <a:off x="811343" y="5301208"/>
            <a:ext cx="174736" cy="17473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8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487E570-40E8-45D0-BB55-48C4C1478062}"/>
              </a:ext>
            </a:extLst>
          </p:cNvPr>
          <p:cNvSpPr txBox="1"/>
          <p:nvPr/>
        </p:nvSpPr>
        <p:spPr>
          <a:xfrm>
            <a:off x="950572" y="5018869"/>
            <a:ext cx="117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Uses </a:t>
            </a:r>
            <a:r>
              <a:rPr lang="en-US" sz="1100" dirty="0" err="1"/>
              <a:t>AuthCode</a:t>
            </a:r>
            <a:r>
              <a:rPr lang="en-US" sz="1100" dirty="0"/>
              <a:t> to retrieve identity and </a:t>
            </a:r>
          </a:p>
          <a:p>
            <a:r>
              <a:rPr lang="en-US" sz="1100" dirty="0"/>
              <a:t>refresh tokens</a:t>
            </a:r>
          </a:p>
        </p:txBody>
      </p:sp>
    </p:spTree>
    <p:extLst>
      <p:ext uri="{BB962C8B-B14F-4D97-AF65-F5344CB8AC3E}">
        <p14:creationId xmlns:p14="http://schemas.microsoft.com/office/powerpoint/2010/main" val="19149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xmlns="" id="{B63C43D5-46A5-4E71-A1BE-232A4DEFA663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950120" y="3037302"/>
            <a:ext cx="1" cy="28347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BE1EF875-6C58-4C63-8827-144A113C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fr-BE"/>
          </a:p>
        </p:txBody>
      </p:sp>
      <p:pic>
        <p:nvPicPr>
          <p:cNvPr id="4" name="Picture 27" descr="C:\Users\TH9628\Desktop\mobile-icon-icon-52143.png">
            <a:extLst>
              <a:ext uri="{FF2B5EF4-FFF2-40B4-BE49-F238E27FC236}">
                <a16:creationId xmlns:a16="http://schemas.microsoft.com/office/drawing/2014/main" xmlns="" id="{2C08B1B6-CA28-4B02-A0AA-8E2BD74A6F1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115297" y="4656967"/>
            <a:ext cx="910490" cy="16523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1">
            <a:extLst>
              <a:ext uri="{FF2B5EF4-FFF2-40B4-BE49-F238E27FC236}">
                <a16:creationId xmlns:a16="http://schemas.microsoft.com/office/drawing/2014/main" xmlns="" id="{EFC9C9B0-FFF8-4BE5-B3B0-B7D9ABD6DA55}"/>
              </a:ext>
            </a:extLst>
          </p:cNvPr>
          <p:cNvGrpSpPr/>
          <p:nvPr/>
        </p:nvGrpSpPr>
        <p:grpSpPr>
          <a:xfrm>
            <a:off x="3335757" y="1938117"/>
            <a:ext cx="1228725" cy="1099185"/>
            <a:chOff x="3957637" y="2879407"/>
            <a:chExt cx="1228725" cy="10991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2DB1095-3A42-46F4-99E3-F302B746D3A9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7" name="Picture 30" descr="C:\Users\TH9628\Desktop\openid-icon-250x250.png">
              <a:extLst>
                <a:ext uri="{FF2B5EF4-FFF2-40B4-BE49-F238E27FC236}">
                  <a16:creationId xmlns:a16="http://schemas.microsoft.com/office/drawing/2014/main" xmlns="" id="{43545B32-6063-45CB-99D9-03B0FCBBCE3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A5C04F5-20DA-4A51-B836-62D31E7585CB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18" name="Flowchart: Connector 48">
            <a:extLst>
              <a:ext uri="{FF2B5EF4-FFF2-40B4-BE49-F238E27FC236}">
                <a16:creationId xmlns:a16="http://schemas.microsoft.com/office/drawing/2014/main" xmlns="" id="{9B0B1316-EA44-4766-8EB4-114368414791}"/>
              </a:ext>
            </a:extLst>
          </p:cNvPr>
          <p:cNvSpPr>
            <a:spLocks noChangeAspect="1"/>
          </p:cNvSpPr>
          <p:nvPr/>
        </p:nvSpPr>
        <p:spPr>
          <a:xfrm>
            <a:off x="3864414" y="433595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xmlns="" id="{92550DB6-EEAF-4A43-BDDA-F2DEEBCC2B29}"/>
              </a:ext>
            </a:extLst>
          </p:cNvPr>
          <p:cNvSpPr txBox="1"/>
          <p:nvPr/>
        </p:nvSpPr>
        <p:spPr>
          <a:xfrm>
            <a:off x="3913544" y="3820699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refresh token to retrieve </a:t>
            </a:r>
          </a:p>
          <a:p>
            <a:r>
              <a:rPr lang="en-US" sz="1200" dirty="0"/>
              <a:t>identity token and new refresh token.</a:t>
            </a:r>
          </a:p>
        </p:txBody>
      </p:sp>
    </p:spTree>
    <p:extLst>
      <p:ext uri="{BB962C8B-B14F-4D97-AF65-F5344CB8AC3E}">
        <p14:creationId xmlns:p14="http://schemas.microsoft.com/office/powerpoint/2010/main" val="415741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xmlns="" id="{E8097635-F421-478D-AB96-F8496777E0B5}"/>
              </a:ext>
            </a:extLst>
          </p:cNvPr>
          <p:cNvCxnSpPr/>
          <p:nvPr/>
        </p:nvCxnSpPr>
        <p:spPr>
          <a:xfrm>
            <a:off x="1369938" y="1905640"/>
            <a:ext cx="64041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C571F2-00D0-46E9-BD26-A2E07DDA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E2009B61-01D0-4BE7-AE95-F246BC9AAB30}"/>
              </a:ext>
            </a:extLst>
          </p:cNvPr>
          <p:cNvGrpSpPr/>
          <p:nvPr/>
        </p:nvGrpSpPr>
        <p:grpSpPr>
          <a:xfrm>
            <a:off x="2213003" y="3162303"/>
            <a:ext cx="1228725" cy="1099185"/>
            <a:chOff x="3419872" y="1700808"/>
            <a:chExt cx="1228725" cy="1099185"/>
          </a:xfrm>
        </p:grpSpPr>
        <p:pic>
          <p:nvPicPr>
            <p:cNvPr id="102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xmlns="" id="{A91B0D05-3FA9-49CF-98BB-131EB61D9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40322766-0F38-4A4C-AE82-B25208E3B69D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pic>
        <p:nvPicPr>
          <p:cNvPr id="7" name="Picture 27" descr="C:\Users\TH9628\Desktop\mobile-icon-icon-52143.png">
            <a:extLst>
              <a:ext uri="{FF2B5EF4-FFF2-40B4-BE49-F238E27FC236}">
                <a16:creationId xmlns:a16="http://schemas.microsoft.com/office/drawing/2014/main" xmlns="" id="{F8DC07C1-6FF3-4B1A-B6CE-43F8D55A7B57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303633" y="4757703"/>
            <a:ext cx="910490" cy="165235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F9483D6-D27F-47D4-BFAF-AC8DB10A4F50}"/>
              </a:ext>
            </a:extLst>
          </p:cNvPr>
          <p:cNvSpPr/>
          <p:nvPr/>
        </p:nvSpPr>
        <p:spPr>
          <a:xfrm>
            <a:off x="7740352" y="1700807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Profile service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xmlns="" id="{99242CCD-16A8-43FA-8D91-70DCA9849DB5}"/>
              </a:ext>
            </a:extLst>
          </p:cNvPr>
          <p:cNvGrpSpPr/>
          <p:nvPr/>
        </p:nvGrpSpPr>
        <p:grpSpPr>
          <a:xfrm>
            <a:off x="107504" y="1700806"/>
            <a:ext cx="1228725" cy="1099185"/>
            <a:chOff x="3957637" y="2879407"/>
            <a:chExt cx="1228725" cy="10991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12C3F592-0A80-4759-BC82-1B43541731E2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3" name="Picture 30" descr="C:\Users\TH9628\Desktop\openid-icon-250x250.png">
              <a:extLst>
                <a:ext uri="{FF2B5EF4-FFF2-40B4-BE49-F238E27FC236}">
                  <a16:creationId xmlns:a16="http://schemas.microsoft.com/office/drawing/2014/main" xmlns="" id="{36E81613-82AA-45A0-8481-28AC1B1D10D7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" name="Connector: Elbow 20">
            <a:extLst>
              <a:ext uri="{FF2B5EF4-FFF2-40B4-BE49-F238E27FC236}">
                <a16:creationId xmlns:a16="http://schemas.microsoft.com/office/drawing/2014/main" xmlns="" id="{22BB339A-F865-4F8A-BF95-A24A9C940DF8}"/>
              </a:ext>
            </a:extLst>
          </p:cNvPr>
          <p:cNvCxnSpPr>
            <a:cxnSpLocks/>
            <a:stCxn id="19" idx="3"/>
            <a:endCxn id="10" idx="2"/>
          </p:cNvCxnSpPr>
          <p:nvPr/>
        </p:nvCxnSpPr>
        <p:spPr>
          <a:xfrm flipV="1">
            <a:off x="4654779" y="2799992"/>
            <a:ext cx="3699936" cy="32520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871908A-6BD3-43F3-9340-B6149EC27798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21" name="Flowchart: Connector 48">
            <a:extLst>
              <a:ext uri="{FF2B5EF4-FFF2-40B4-BE49-F238E27FC236}">
                <a16:creationId xmlns:a16="http://schemas.microsoft.com/office/drawing/2014/main" xmlns="" id="{D2CBAE77-A903-455F-8A47-CFB07017604A}"/>
              </a:ext>
            </a:extLst>
          </p:cNvPr>
          <p:cNvSpPr>
            <a:spLocks noChangeAspect="1"/>
          </p:cNvSpPr>
          <p:nvPr/>
        </p:nvSpPr>
        <p:spPr>
          <a:xfrm>
            <a:off x="6732240" y="5966372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2" name="TextBox 64">
            <a:extLst>
              <a:ext uri="{FF2B5EF4-FFF2-40B4-BE49-F238E27FC236}">
                <a16:creationId xmlns:a16="http://schemas.microsoft.com/office/drawing/2014/main" xmlns="" id="{0863BD44-56BE-431A-9730-9D4D4DAF7547}"/>
              </a:ext>
            </a:extLst>
          </p:cNvPr>
          <p:cNvSpPr txBox="1"/>
          <p:nvPr/>
        </p:nvSpPr>
        <p:spPr>
          <a:xfrm>
            <a:off x="5821750" y="6137781"/>
            <a:ext cx="3293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identity token to update the address</a:t>
            </a:r>
          </a:p>
        </p:txBody>
      </p:sp>
      <p:sp>
        <p:nvSpPr>
          <p:cNvPr id="25" name="Flowchart: Connector 48">
            <a:extLst>
              <a:ext uri="{FF2B5EF4-FFF2-40B4-BE49-F238E27FC236}">
                <a16:creationId xmlns:a16="http://schemas.microsoft.com/office/drawing/2014/main" xmlns="" id="{9D702632-F899-4A91-9B44-F8BA4595C72B}"/>
              </a:ext>
            </a:extLst>
          </p:cNvPr>
          <p:cNvSpPr>
            <a:spLocks noChangeAspect="1"/>
          </p:cNvSpPr>
          <p:nvPr/>
        </p:nvSpPr>
        <p:spPr>
          <a:xfrm>
            <a:off x="4198536" y="181612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6" name="TextBox 64">
            <a:extLst>
              <a:ext uri="{FF2B5EF4-FFF2-40B4-BE49-F238E27FC236}">
                <a16:creationId xmlns:a16="http://schemas.microsoft.com/office/drawing/2014/main" xmlns="" id="{A86C29EE-A42D-47D9-8F13-18DD1A8AB716}"/>
              </a:ext>
            </a:extLst>
          </p:cNvPr>
          <p:cNvSpPr txBox="1"/>
          <p:nvPr/>
        </p:nvSpPr>
        <p:spPr>
          <a:xfrm>
            <a:off x="2827366" y="1452188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</a:t>
            </a:r>
            <a:r>
              <a:rPr lang="en-US" sz="1200" dirty="0" err="1"/>
              <a:t>Json</a:t>
            </a:r>
            <a:r>
              <a:rPr lang="en-US" sz="1200" dirty="0"/>
              <a:t> Web Key Tokens and check the identity token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7E3FEC73-2370-44E4-BAF8-3C65D5804566}"/>
              </a:ext>
            </a:extLst>
          </p:cNvPr>
          <p:cNvSpPr/>
          <p:nvPr/>
        </p:nvSpPr>
        <p:spPr>
          <a:xfrm>
            <a:off x="4892283" y="3162303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cxnSp>
        <p:nvCxnSpPr>
          <p:cNvPr id="1024" name="Connecteur : en angle 1023">
            <a:extLst>
              <a:ext uri="{FF2B5EF4-FFF2-40B4-BE49-F238E27FC236}">
                <a16:creationId xmlns:a16="http://schemas.microsoft.com/office/drawing/2014/main" xmlns="" id="{8F4FDF4C-E667-40D6-84C1-B4639CF949C4}"/>
              </a:ext>
            </a:extLst>
          </p:cNvPr>
          <p:cNvCxnSpPr>
            <a:stCxn id="10" idx="1"/>
            <a:endCxn id="5" idx="0"/>
          </p:cNvCxnSpPr>
          <p:nvPr/>
        </p:nvCxnSpPr>
        <p:spPr>
          <a:xfrm rot="10800000" flipV="1">
            <a:off x="2827366" y="2250399"/>
            <a:ext cx="4912986" cy="911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48">
            <a:extLst>
              <a:ext uri="{FF2B5EF4-FFF2-40B4-BE49-F238E27FC236}">
                <a16:creationId xmlns:a16="http://schemas.microsoft.com/office/drawing/2014/main" xmlns="" id="{33933F33-3924-4400-9360-CABDF6CB0406}"/>
              </a:ext>
            </a:extLst>
          </p:cNvPr>
          <p:cNvSpPr>
            <a:spLocks noChangeAspect="1"/>
          </p:cNvSpPr>
          <p:nvPr/>
        </p:nvSpPr>
        <p:spPr>
          <a:xfrm>
            <a:off x="4856555" y="215782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xmlns="" id="{BD79C151-7356-4280-AA7C-0A08460347C5}"/>
              </a:ext>
            </a:extLst>
          </p:cNvPr>
          <p:cNvSpPr txBox="1"/>
          <p:nvPr/>
        </p:nvSpPr>
        <p:spPr>
          <a:xfrm>
            <a:off x="3438598" y="2265519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a valid access token for the scope “</a:t>
            </a:r>
            <a:r>
              <a:rPr lang="en-US" sz="1200" dirty="0" err="1"/>
              <a:t>scim_manage</a:t>
            </a:r>
            <a:r>
              <a:rPr lang="en-US" sz="1200" dirty="0"/>
              <a:t>”</a:t>
            </a:r>
          </a:p>
        </p:txBody>
      </p: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xmlns="" id="{7548A302-DEB7-4960-B107-BA738D260FAF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5506646" y="2669945"/>
            <a:ext cx="2233706" cy="492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48">
            <a:extLst>
              <a:ext uri="{FF2B5EF4-FFF2-40B4-BE49-F238E27FC236}">
                <a16:creationId xmlns:a16="http://schemas.microsoft.com/office/drawing/2014/main" xmlns="" id="{54ABCFB3-187E-4165-B9A9-2D5B218904F9}"/>
              </a:ext>
            </a:extLst>
          </p:cNvPr>
          <p:cNvSpPr>
            <a:spLocks noChangeAspect="1"/>
          </p:cNvSpPr>
          <p:nvPr/>
        </p:nvSpPr>
        <p:spPr>
          <a:xfrm>
            <a:off x="6395458" y="256255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40" name="TextBox 64">
            <a:extLst>
              <a:ext uri="{FF2B5EF4-FFF2-40B4-BE49-F238E27FC236}">
                <a16:creationId xmlns:a16="http://schemas.microsoft.com/office/drawing/2014/main" xmlns="" id="{A3246E6F-AC12-4DB2-8C5E-FB653440B01A}"/>
              </a:ext>
            </a:extLst>
          </p:cNvPr>
          <p:cNvSpPr txBox="1"/>
          <p:nvPr/>
        </p:nvSpPr>
        <p:spPr>
          <a:xfrm>
            <a:off x="5506645" y="2684346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patch </a:t>
            </a:r>
          </a:p>
          <a:p>
            <a:r>
              <a:rPr lang="en-US" sz="1200" dirty="0"/>
              <a:t>the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17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xmlns="" id="{DE2D9272-3A4E-42AB-A651-FA3D32CFB869}"/>
              </a:ext>
            </a:extLst>
          </p:cNvPr>
          <p:cNvCxnSpPr/>
          <p:nvPr/>
        </p:nvCxnSpPr>
        <p:spPr>
          <a:xfrm rot="10800000" flipV="1">
            <a:off x="2827366" y="2250399"/>
            <a:ext cx="4912986" cy="911903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6FD0320A-5D69-42D0-A5D2-26935428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xmlns="" id="{B77DFB85-625A-4811-AF71-3D6ADDAC0F3F}"/>
              </a:ext>
            </a:extLst>
          </p:cNvPr>
          <p:cNvGrpSpPr/>
          <p:nvPr/>
        </p:nvGrpSpPr>
        <p:grpSpPr>
          <a:xfrm>
            <a:off x="2213003" y="3162303"/>
            <a:ext cx="1228725" cy="1099185"/>
            <a:chOff x="3419872" y="1700808"/>
            <a:chExt cx="1228725" cy="1099185"/>
          </a:xfrm>
        </p:grpSpPr>
        <p:pic>
          <p:nvPicPr>
            <p:cNvPr id="5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xmlns="" id="{1F35142D-0F29-4F90-B8BF-DB61D3675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EC6FCFCE-08C8-46A5-91AC-EFB2B418A2D3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pic>
        <p:nvPicPr>
          <p:cNvPr id="7" name="Picture 27" descr="C:\Users\TH9628\Desktop\mobile-icon-icon-52143.png">
            <a:extLst>
              <a:ext uri="{FF2B5EF4-FFF2-40B4-BE49-F238E27FC236}">
                <a16:creationId xmlns:a16="http://schemas.microsoft.com/office/drawing/2014/main" xmlns="" id="{87E77082-BB3E-4341-A86A-1BBA30DDEC0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3" t="6097" r="24400" b="8549"/>
          <a:stretch/>
        </p:blipFill>
        <p:spPr bwMode="auto">
          <a:xfrm>
            <a:off x="2303633" y="4757703"/>
            <a:ext cx="910490" cy="165235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612104F-D081-4CDC-A3EF-B8217C8FB132}"/>
              </a:ext>
            </a:extLst>
          </p:cNvPr>
          <p:cNvSpPr/>
          <p:nvPr/>
        </p:nvSpPr>
        <p:spPr>
          <a:xfrm>
            <a:off x="3245462" y="5872057"/>
            <a:ext cx="1409317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16B028C-5EF2-4D2A-A9DF-79B87FADB9AB}"/>
              </a:ext>
            </a:extLst>
          </p:cNvPr>
          <p:cNvSpPr/>
          <p:nvPr/>
        </p:nvSpPr>
        <p:spPr>
          <a:xfrm>
            <a:off x="4892283" y="3162303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sp>
        <p:nvSpPr>
          <p:cNvPr id="33" name="TextBox 64">
            <a:extLst>
              <a:ext uri="{FF2B5EF4-FFF2-40B4-BE49-F238E27FC236}">
                <a16:creationId xmlns:a16="http://schemas.microsoft.com/office/drawing/2014/main" xmlns="" id="{41EC19D0-43BD-4712-BD06-2A49FA443F2C}"/>
              </a:ext>
            </a:extLst>
          </p:cNvPr>
          <p:cNvSpPr txBox="1"/>
          <p:nvPr/>
        </p:nvSpPr>
        <p:spPr>
          <a:xfrm>
            <a:off x="2884553" y="1997876"/>
            <a:ext cx="4015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a valid access token for the scope “</a:t>
            </a:r>
            <a:r>
              <a:rPr lang="en-US" sz="1200" dirty="0" err="1"/>
              <a:t>scim_read</a:t>
            </a:r>
            <a:r>
              <a:rPr lang="en-US" sz="1200" dirty="0"/>
              <a:t>”’</a:t>
            </a:r>
          </a:p>
        </p:txBody>
      </p:sp>
      <p:sp>
        <p:nvSpPr>
          <p:cNvPr id="37" name="Flowchart: Connector 48">
            <a:extLst>
              <a:ext uri="{FF2B5EF4-FFF2-40B4-BE49-F238E27FC236}">
                <a16:creationId xmlns:a16="http://schemas.microsoft.com/office/drawing/2014/main" xmlns="" id="{2B30D166-3506-4EE5-9F0A-3A8CE39ABCB8}"/>
              </a:ext>
            </a:extLst>
          </p:cNvPr>
          <p:cNvSpPr>
            <a:spLocks noChangeAspect="1"/>
          </p:cNvSpPr>
          <p:nvPr/>
        </p:nvSpPr>
        <p:spPr>
          <a:xfrm>
            <a:off x="4806578" y="2178391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xmlns="" id="{97AD785A-8CCB-4DB9-AA22-772C51CFFA11}"/>
              </a:ext>
            </a:extLst>
          </p:cNvPr>
          <p:cNvSpPr txBox="1"/>
          <p:nvPr/>
        </p:nvSpPr>
        <p:spPr>
          <a:xfrm>
            <a:off x="5041784" y="5487615"/>
            <a:ext cx="255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identity token to get the latest representation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28B39B2-B173-488E-8CEA-51A74AFE3C08}"/>
              </a:ext>
            </a:extLst>
          </p:cNvPr>
          <p:cNvSpPr/>
          <p:nvPr/>
        </p:nvSpPr>
        <p:spPr>
          <a:xfrm>
            <a:off x="7740352" y="1700807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Profile service</a:t>
            </a:r>
          </a:p>
        </p:txBody>
      </p:sp>
      <p:cxnSp>
        <p:nvCxnSpPr>
          <p:cNvPr id="16" name="Connector: Elbow 20">
            <a:extLst>
              <a:ext uri="{FF2B5EF4-FFF2-40B4-BE49-F238E27FC236}">
                <a16:creationId xmlns:a16="http://schemas.microsoft.com/office/drawing/2014/main" xmlns="" id="{23E740FD-1F92-4A33-B827-5EA405F662AD}"/>
              </a:ext>
            </a:extLst>
          </p:cNvPr>
          <p:cNvCxnSpPr>
            <a:cxnSpLocks/>
          </p:cNvCxnSpPr>
          <p:nvPr/>
        </p:nvCxnSpPr>
        <p:spPr>
          <a:xfrm flipV="1">
            <a:off x="4654779" y="2799991"/>
            <a:ext cx="3153665" cy="3149289"/>
          </a:xfrm>
          <a:prstGeom prst="bentConnector3">
            <a:avLst>
              <a:gd name="adj1" fmla="val 9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xmlns="" id="{8568C5AA-250D-4B92-A5BE-109E78628E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6646" y="2669945"/>
            <a:ext cx="2233706" cy="492358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48">
            <a:extLst>
              <a:ext uri="{FF2B5EF4-FFF2-40B4-BE49-F238E27FC236}">
                <a16:creationId xmlns:a16="http://schemas.microsoft.com/office/drawing/2014/main" xmlns="" id="{2B4E642B-5930-4402-9692-C70D2544BF42}"/>
              </a:ext>
            </a:extLst>
          </p:cNvPr>
          <p:cNvSpPr>
            <a:spLocks noChangeAspect="1"/>
          </p:cNvSpPr>
          <p:nvPr/>
        </p:nvSpPr>
        <p:spPr>
          <a:xfrm>
            <a:off x="6099616" y="586357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xmlns="" id="{210A69D8-E745-44CD-9063-1566F2D33CF4}"/>
              </a:ext>
            </a:extLst>
          </p:cNvPr>
          <p:cNvGrpSpPr/>
          <p:nvPr/>
        </p:nvGrpSpPr>
        <p:grpSpPr>
          <a:xfrm>
            <a:off x="107504" y="1700806"/>
            <a:ext cx="1228725" cy="1099185"/>
            <a:chOff x="3957637" y="2879407"/>
            <a:chExt cx="1228725" cy="10991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992BD531-BA1D-4D32-9A45-E798C5D09B26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23" name="Picture 30" descr="C:\Users\TH9628\Desktop\openid-icon-250x250.png">
              <a:extLst>
                <a:ext uri="{FF2B5EF4-FFF2-40B4-BE49-F238E27FC236}">
                  <a16:creationId xmlns:a16="http://schemas.microsoft.com/office/drawing/2014/main" xmlns="" id="{781906E1-87EA-47CE-8208-0D1117392F2B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xmlns="" id="{BC97F2CE-7B2B-4A93-8910-CB292768E8D0}"/>
              </a:ext>
            </a:extLst>
          </p:cNvPr>
          <p:cNvCxnSpPr/>
          <p:nvPr/>
        </p:nvCxnSpPr>
        <p:spPr>
          <a:xfrm>
            <a:off x="1336229" y="1906987"/>
            <a:ext cx="64041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4">
            <a:extLst>
              <a:ext uri="{FF2B5EF4-FFF2-40B4-BE49-F238E27FC236}">
                <a16:creationId xmlns:a16="http://schemas.microsoft.com/office/drawing/2014/main" xmlns="" id="{329D6261-9E19-4777-9344-FCDDB26FB22D}"/>
              </a:ext>
            </a:extLst>
          </p:cNvPr>
          <p:cNvSpPr txBox="1"/>
          <p:nvPr/>
        </p:nvSpPr>
        <p:spPr>
          <a:xfrm>
            <a:off x="2827366" y="1452188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</a:t>
            </a:r>
            <a:r>
              <a:rPr lang="en-US" sz="1200" dirty="0" err="1"/>
              <a:t>Json</a:t>
            </a:r>
            <a:r>
              <a:rPr lang="en-US" sz="1200" dirty="0"/>
              <a:t> Web Key Tokens and check the identity token</a:t>
            </a:r>
          </a:p>
        </p:txBody>
      </p:sp>
      <p:sp>
        <p:nvSpPr>
          <p:cNvPr id="27" name="Flowchart: Connector 48">
            <a:extLst>
              <a:ext uri="{FF2B5EF4-FFF2-40B4-BE49-F238E27FC236}">
                <a16:creationId xmlns:a16="http://schemas.microsoft.com/office/drawing/2014/main" xmlns="" id="{E0E004D9-2C6F-498B-BED2-20F0306E2E58}"/>
              </a:ext>
            </a:extLst>
          </p:cNvPr>
          <p:cNvSpPr>
            <a:spLocks noChangeAspect="1"/>
          </p:cNvSpPr>
          <p:nvPr/>
        </p:nvSpPr>
        <p:spPr>
          <a:xfrm>
            <a:off x="4198536" y="181612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xmlns="" id="{23397C8C-9483-4E36-97A8-7938D43459DF}"/>
              </a:ext>
            </a:extLst>
          </p:cNvPr>
          <p:cNvSpPr txBox="1"/>
          <p:nvPr/>
        </p:nvSpPr>
        <p:spPr>
          <a:xfrm>
            <a:off x="5506645" y="2684346"/>
            <a:ext cx="329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get </a:t>
            </a:r>
          </a:p>
          <a:p>
            <a:r>
              <a:rPr lang="en-US" sz="1200" dirty="0"/>
              <a:t>the representation</a:t>
            </a:r>
          </a:p>
        </p:txBody>
      </p:sp>
      <p:sp>
        <p:nvSpPr>
          <p:cNvPr id="39" name="Flowchart: Connector 48">
            <a:extLst>
              <a:ext uri="{FF2B5EF4-FFF2-40B4-BE49-F238E27FC236}">
                <a16:creationId xmlns:a16="http://schemas.microsoft.com/office/drawing/2014/main" xmlns="" id="{2280A4AD-4B73-417B-BED6-3E67479C69F8}"/>
              </a:ext>
            </a:extLst>
          </p:cNvPr>
          <p:cNvSpPr>
            <a:spLocks noChangeAspect="1"/>
          </p:cNvSpPr>
          <p:nvPr/>
        </p:nvSpPr>
        <p:spPr>
          <a:xfrm>
            <a:off x="6395458" y="2562559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xmlns="" id="{05D83E66-2911-4916-99D0-6465D800EE7A}"/>
              </a:ext>
            </a:extLst>
          </p:cNvPr>
          <p:cNvCxnSpPr/>
          <p:nvPr/>
        </p:nvCxnSpPr>
        <p:spPr>
          <a:xfrm rot="10800000" flipV="1">
            <a:off x="4654779" y="2823844"/>
            <a:ext cx="4145508" cy="3365313"/>
          </a:xfrm>
          <a:prstGeom prst="bentConnector3">
            <a:avLst>
              <a:gd name="adj1" fmla="val -36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48">
            <a:extLst>
              <a:ext uri="{FF2B5EF4-FFF2-40B4-BE49-F238E27FC236}">
                <a16:creationId xmlns:a16="http://schemas.microsoft.com/office/drawing/2014/main" xmlns="" id="{D2B48504-C1D2-451C-8792-F1F568D3A5C3}"/>
              </a:ext>
            </a:extLst>
          </p:cNvPr>
          <p:cNvSpPr>
            <a:spLocks noChangeAspect="1"/>
          </p:cNvSpPr>
          <p:nvPr/>
        </p:nvSpPr>
        <p:spPr>
          <a:xfrm>
            <a:off x="6099615" y="612730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xmlns="" id="{CA9B8ECF-00BF-4E19-92B9-9B15872A3A38}"/>
              </a:ext>
            </a:extLst>
          </p:cNvPr>
          <p:cNvSpPr txBox="1"/>
          <p:nvPr/>
        </p:nvSpPr>
        <p:spPr>
          <a:xfrm>
            <a:off x="4977987" y="6234957"/>
            <a:ext cx="255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Representation is returned</a:t>
            </a:r>
          </a:p>
        </p:txBody>
      </p:sp>
    </p:spTree>
    <p:extLst>
      <p:ext uri="{BB962C8B-B14F-4D97-AF65-F5344CB8AC3E}">
        <p14:creationId xmlns:p14="http://schemas.microsoft.com/office/powerpoint/2010/main" val="3342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xmlns="" id="{9F4C84A9-3A3F-4B1F-8BC5-6FCDA728FC3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5400000" flipH="1" flipV="1">
            <a:off x="4960446" y="1850900"/>
            <a:ext cx="1268871" cy="50876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xmlns="" id="{5C1C86BB-F07E-4B3B-8017-8B9CB1E5864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38431" y="3215407"/>
            <a:ext cx="1849802" cy="1813738"/>
          </a:xfrm>
          <a:prstGeom prst="bentConnector3">
            <a:avLst>
              <a:gd name="adj1" fmla="val -421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xmlns="" id="{9CC5942C-0244-4716-8760-3C2FBF98FF93}"/>
              </a:ext>
            </a:extLst>
          </p:cNvPr>
          <p:cNvCxnSpPr>
            <a:stCxn id="7" idx="1"/>
            <a:endCxn id="3" idx="2"/>
          </p:cNvCxnSpPr>
          <p:nvPr/>
        </p:nvCxnSpPr>
        <p:spPr>
          <a:xfrm rot="10800000">
            <a:off x="1156946" y="3711895"/>
            <a:ext cx="958494" cy="1515102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xmlns="" id="{5016A860-0EF1-4D12-98CE-0BA729D72FEE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V="1">
            <a:off x="2191640" y="1316274"/>
            <a:ext cx="2196592" cy="3712870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8193079-43C0-41A3-9EC1-A9C33740B569}"/>
              </a:ext>
            </a:extLst>
          </p:cNvPr>
          <p:cNvSpPr/>
          <p:nvPr/>
        </p:nvSpPr>
        <p:spPr>
          <a:xfrm>
            <a:off x="542583" y="2612710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SCIM2.0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90F92F7-A962-430A-8C7A-E7D631DFF812}"/>
              </a:ext>
            </a:extLst>
          </p:cNvPr>
          <p:cNvSpPr/>
          <p:nvPr/>
        </p:nvSpPr>
        <p:spPr>
          <a:xfrm>
            <a:off x="4388233" y="2665814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BarCode</a:t>
            </a:r>
            <a:r>
              <a:rPr lang="en-US" sz="16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A37F4EB-1F80-409E-85AB-A1C6124CCC97}"/>
              </a:ext>
            </a:extLst>
          </p:cNvPr>
          <p:cNvSpPr/>
          <p:nvPr/>
        </p:nvSpPr>
        <p:spPr>
          <a:xfrm>
            <a:off x="7524328" y="2661088"/>
            <a:ext cx="1228725" cy="1099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Test Result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2115440" y="5029144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Reporting API</a:t>
            </a:r>
          </a:p>
        </p:txBody>
      </p:sp>
      <p:pic>
        <p:nvPicPr>
          <p:cNvPr id="8" name="Picture 7" descr="Bildergebnis für computer screen">
            <a:extLst>
              <a:ext uri="{FF2B5EF4-FFF2-40B4-BE49-F238E27FC236}">
                <a16:creationId xmlns:a16="http://schemas.microsoft.com/office/drawing/2014/main" xmlns="" id="{6120478A-AAE2-4C80-AF97-2F68145B5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9" y="5013176"/>
            <a:ext cx="2235553" cy="17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AA71BF96-745D-4634-B31E-AFD63ED8EF0C}"/>
              </a:ext>
            </a:extLst>
          </p:cNvPr>
          <p:cNvGrpSpPr/>
          <p:nvPr/>
        </p:nvGrpSpPr>
        <p:grpSpPr>
          <a:xfrm>
            <a:off x="4179642" y="5114990"/>
            <a:ext cx="1336973" cy="1003319"/>
            <a:chOff x="6203016" y="2510770"/>
            <a:chExt cx="1336973" cy="100331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3158E163-FB53-4C35-B612-7A36D75DB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016" y="2510770"/>
              <a:ext cx="1336973" cy="1003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Image result for heatmap">
              <a:extLst>
                <a:ext uri="{FF2B5EF4-FFF2-40B4-BE49-F238E27FC236}">
                  <a16:creationId xmlns:a16="http://schemas.microsoft.com/office/drawing/2014/main" xmlns="" id="{5698B150-8C4E-42A8-95FD-BE8931659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227" y="2975310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heatmap">
              <a:extLst>
                <a:ext uri="{FF2B5EF4-FFF2-40B4-BE49-F238E27FC236}">
                  <a16:creationId xmlns:a16="http://schemas.microsoft.com/office/drawing/2014/main" xmlns="" id="{0232950E-3D6D-4131-8452-66A32E0F0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3657" y="3303262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heatmap">
              <a:extLst>
                <a:ext uri="{FF2B5EF4-FFF2-40B4-BE49-F238E27FC236}">
                  <a16:creationId xmlns:a16="http://schemas.microsoft.com/office/drawing/2014/main" xmlns="" id="{28544EBB-FA88-4059-86A0-FF0A4AC55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7851" y="2846067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Image result for heatmap">
              <a:extLst>
                <a:ext uri="{FF2B5EF4-FFF2-40B4-BE49-F238E27FC236}">
                  <a16:creationId xmlns:a16="http://schemas.microsoft.com/office/drawing/2014/main" xmlns="" id="{09822DC8-DC06-4B33-98BB-5C595325B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131" y="3051881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heatmap">
              <a:extLst>
                <a:ext uri="{FF2B5EF4-FFF2-40B4-BE49-F238E27FC236}">
                  <a16:creationId xmlns:a16="http://schemas.microsoft.com/office/drawing/2014/main" xmlns="" id="{243AF162-70AB-4E5F-AF66-3551DFCC2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31" y="3204281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heatmap">
              <a:extLst>
                <a:ext uri="{FF2B5EF4-FFF2-40B4-BE49-F238E27FC236}">
                  <a16:creationId xmlns:a16="http://schemas.microsoft.com/office/drawing/2014/main" xmlns="" id="{C7B82DBD-0ABB-41EF-BC4D-AB06030CE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777" y="3051881"/>
              <a:ext cx="163760" cy="16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Image result for heatmap">
              <a:extLst>
                <a:ext uri="{FF2B5EF4-FFF2-40B4-BE49-F238E27FC236}">
                  <a16:creationId xmlns:a16="http://schemas.microsoft.com/office/drawing/2014/main" xmlns="" id="{349B892E-EED6-4071-B8DA-DF8986036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6105" y="2930224"/>
              <a:ext cx="578134" cy="38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Image result for heatmap">
              <a:extLst>
                <a:ext uri="{FF2B5EF4-FFF2-40B4-BE49-F238E27FC236}">
                  <a16:creationId xmlns:a16="http://schemas.microsoft.com/office/drawing/2014/main" xmlns="" id="{7122F150-1CA5-4318-A005-163F129D8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5032" y="3312174"/>
              <a:ext cx="106470" cy="106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heatmap">
              <a:extLst>
                <a:ext uri="{FF2B5EF4-FFF2-40B4-BE49-F238E27FC236}">
                  <a16:creationId xmlns:a16="http://schemas.microsoft.com/office/drawing/2014/main" xmlns="" id="{2AAB2111-3E6E-4874-BBC9-2519D6249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391" y="2879523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Image result for heatmap">
              <a:extLst>
                <a:ext uri="{FF2B5EF4-FFF2-40B4-BE49-F238E27FC236}">
                  <a16:creationId xmlns:a16="http://schemas.microsoft.com/office/drawing/2014/main" xmlns="" id="{B4EA3148-93D7-4FF9-8B7E-7F1F93F83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9452" y="2879523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Image result for heatmap">
              <a:extLst>
                <a:ext uri="{FF2B5EF4-FFF2-40B4-BE49-F238E27FC236}">
                  <a16:creationId xmlns:a16="http://schemas.microsoft.com/office/drawing/2014/main" xmlns="" id="{3B3D696D-6CAC-45EA-B828-AA0E4EB50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0110" y="2757600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Image result for heatmap">
              <a:extLst>
                <a:ext uri="{FF2B5EF4-FFF2-40B4-BE49-F238E27FC236}">
                  <a16:creationId xmlns:a16="http://schemas.microsoft.com/office/drawing/2014/main" xmlns="" id="{3005E46A-71D2-437C-BA62-B0C62CC7D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8011" y="2587561"/>
              <a:ext cx="164897" cy="164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Image result for heatmap">
              <a:extLst>
                <a:ext uri="{FF2B5EF4-FFF2-40B4-BE49-F238E27FC236}">
                  <a16:creationId xmlns:a16="http://schemas.microsoft.com/office/drawing/2014/main" xmlns="" id="{29570675-B8EE-4555-92B6-4BDC24F61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188" y="2788084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Image result for heatmap">
              <a:extLst>
                <a:ext uri="{FF2B5EF4-FFF2-40B4-BE49-F238E27FC236}">
                  <a16:creationId xmlns:a16="http://schemas.microsoft.com/office/drawing/2014/main" xmlns="" id="{0CAE5BCA-5512-4C7A-AF77-F4167225F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7619" y="2788088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Image result for heatmap">
              <a:extLst>
                <a:ext uri="{FF2B5EF4-FFF2-40B4-BE49-F238E27FC236}">
                  <a16:creationId xmlns:a16="http://schemas.microsoft.com/office/drawing/2014/main" xmlns="" id="{034D4F6B-046C-46AD-9896-FBEAFCC70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124" y="2891786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Image result for heatmap">
              <a:extLst>
                <a:ext uri="{FF2B5EF4-FFF2-40B4-BE49-F238E27FC236}">
                  <a16:creationId xmlns:a16="http://schemas.microsoft.com/office/drawing/2014/main" xmlns="" id="{9F99E9A8-909A-45E1-8AEB-4B5D78698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555" y="2891790"/>
              <a:ext cx="91439" cy="9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5">
            <a:extLst>
              <a:ext uri="{FF2B5EF4-FFF2-40B4-BE49-F238E27FC236}">
                <a16:creationId xmlns:a16="http://schemas.microsoft.com/office/drawing/2014/main" xmlns="" id="{D9D9FE26-E6C6-4A50-BD10-8AF78A4AF136}"/>
              </a:ext>
            </a:extLst>
          </p:cNvPr>
          <p:cNvGrpSpPr/>
          <p:nvPr/>
        </p:nvGrpSpPr>
        <p:grpSpPr>
          <a:xfrm>
            <a:off x="5657552" y="5254710"/>
            <a:ext cx="661238" cy="776620"/>
            <a:chOff x="7680926" y="2650490"/>
            <a:chExt cx="661238" cy="7766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A7BEEE2-F771-4618-8FDD-66C6B1D837D7}"/>
                </a:ext>
              </a:extLst>
            </p:cNvPr>
            <p:cNvSpPr/>
            <p:nvPr/>
          </p:nvSpPr>
          <p:spPr bwMode="auto">
            <a:xfrm>
              <a:off x="7680926" y="2687635"/>
              <a:ext cx="95284" cy="957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1BC9C02F-3A85-431F-B7AF-9E2F49B1534D}"/>
                </a:ext>
              </a:extLst>
            </p:cNvPr>
            <p:cNvSpPr/>
            <p:nvPr/>
          </p:nvSpPr>
          <p:spPr bwMode="auto">
            <a:xfrm>
              <a:off x="7680926" y="2887200"/>
              <a:ext cx="95284" cy="95783"/>
            </a:xfrm>
            <a:prstGeom prst="rect">
              <a:avLst/>
            </a:prstGeom>
            <a:solidFill>
              <a:srgbClr val="2EF913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C0DEDC6-16F6-4382-8E82-5C45D1D962DF}"/>
                </a:ext>
              </a:extLst>
            </p:cNvPr>
            <p:cNvSpPr/>
            <p:nvPr/>
          </p:nvSpPr>
          <p:spPr bwMode="auto">
            <a:xfrm>
              <a:off x="7680926" y="3086765"/>
              <a:ext cx="95284" cy="957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7582E491-E5AB-44D1-AAE5-C4D0662674B0}"/>
                </a:ext>
              </a:extLst>
            </p:cNvPr>
            <p:cNvSpPr/>
            <p:nvPr/>
          </p:nvSpPr>
          <p:spPr bwMode="auto">
            <a:xfrm>
              <a:off x="7680926" y="3286330"/>
              <a:ext cx="95284" cy="95783"/>
            </a:xfrm>
            <a:prstGeom prst="rect">
              <a:avLst/>
            </a:prstGeom>
            <a:solidFill>
              <a:srgbClr val="25E7DE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mago" charset="0"/>
                <a:ea typeface="ＭＳ Ｐゴシック" charset="0"/>
              </a:endParaRPr>
            </a:p>
          </p:txBody>
        </p:sp>
        <p:sp>
          <p:nvSpPr>
            <p:cNvPr id="32" name="TextBox 2">
              <a:extLst>
                <a:ext uri="{FF2B5EF4-FFF2-40B4-BE49-F238E27FC236}">
                  <a16:creationId xmlns:a16="http://schemas.microsoft.com/office/drawing/2014/main" xmlns="" id="{312A7638-8378-405E-A27F-EFEFA521E057}"/>
                </a:ext>
              </a:extLst>
            </p:cNvPr>
            <p:cNvSpPr txBox="1"/>
            <p:nvPr/>
          </p:nvSpPr>
          <p:spPr>
            <a:xfrm>
              <a:off x="7710558" y="2650490"/>
              <a:ext cx="6274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VL &gt; 30000</a:t>
              </a:r>
            </a:p>
          </p:txBody>
        </p:sp>
        <p:sp>
          <p:nvSpPr>
            <p:cNvPr id="33" name="TextBox 104">
              <a:extLst>
                <a:ext uri="{FF2B5EF4-FFF2-40B4-BE49-F238E27FC236}">
                  <a16:creationId xmlns:a16="http://schemas.microsoft.com/office/drawing/2014/main" xmlns="" id="{24303F12-7D68-4B76-81F8-306976C26FFA}"/>
                </a:ext>
              </a:extLst>
            </p:cNvPr>
            <p:cNvSpPr txBox="1"/>
            <p:nvPr/>
          </p:nvSpPr>
          <p:spPr>
            <a:xfrm>
              <a:off x="7714724" y="2858125"/>
              <a:ext cx="6274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20000 &lt; VL &gt; 30000</a:t>
              </a:r>
            </a:p>
          </p:txBody>
        </p:sp>
        <p:sp>
          <p:nvSpPr>
            <p:cNvPr id="34" name="TextBox 106">
              <a:extLst>
                <a:ext uri="{FF2B5EF4-FFF2-40B4-BE49-F238E27FC236}">
                  <a16:creationId xmlns:a16="http://schemas.microsoft.com/office/drawing/2014/main" xmlns="" id="{D58360A9-0D66-4038-B0C9-C0A7D538ECF6}"/>
                </a:ext>
              </a:extLst>
            </p:cNvPr>
            <p:cNvSpPr txBox="1"/>
            <p:nvPr/>
          </p:nvSpPr>
          <p:spPr>
            <a:xfrm>
              <a:off x="7714724" y="3242444"/>
              <a:ext cx="62744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VL &gt; 10000</a:t>
              </a:r>
            </a:p>
          </p:txBody>
        </p:sp>
        <p:sp>
          <p:nvSpPr>
            <p:cNvPr id="35" name="TextBox 107">
              <a:extLst>
                <a:ext uri="{FF2B5EF4-FFF2-40B4-BE49-F238E27FC236}">
                  <a16:creationId xmlns:a16="http://schemas.microsoft.com/office/drawing/2014/main" xmlns="" id="{4AE9E213-FAD6-47B9-A793-E7505F77A5B3}"/>
                </a:ext>
              </a:extLst>
            </p:cNvPr>
            <p:cNvSpPr txBox="1"/>
            <p:nvPr/>
          </p:nvSpPr>
          <p:spPr>
            <a:xfrm>
              <a:off x="7710558" y="3056586"/>
              <a:ext cx="6274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/>
                <a:t>10000 &lt; VL &gt; 20000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49376A3-29C4-4E93-8ED5-47F39563CD37}"/>
              </a:ext>
            </a:extLst>
          </p:cNvPr>
          <p:cNvSpPr/>
          <p:nvPr/>
        </p:nvSpPr>
        <p:spPr>
          <a:xfrm>
            <a:off x="2115439" y="5874526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Reporting Website</a:t>
            </a:r>
          </a:p>
        </p:txBody>
      </p:sp>
      <p:sp>
        <p:nvSpPr>
          <p:cNvPr id="40" name="Flowchart: Connector 48">
            <a:extLst>
              <a:ext uri="{FF2B5EF4-FFF2-40B4-BE49-F238E27FC236}">
                <a16:creationId xmlns:a16="http://schemas.microsoft.com/office/drawing/2014/main" xmlns="" id="{2C1082F3-A8C4-4258-A9D9-220E4403A8EF}"/>
              </a:ext>
            </a:extLst>
          </p:cNvPr>
          <p:cNvSpPr>
            <a:spLocks noChangeAspect="1"/>
          </p:cNvSpPr>
          <p:nvPr/>
        </p:nvSpPr>
        <p:spPr>
          <a:xfrm>
            <a:off x="1071240" y="4445001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xmlns="" id="{F3CAD17D-A00C-4A5B-9466-258B8EF01CA1}"/>
              </a:ext>
            </a:extLst>
          </p:cNvPr>
          <p:cNvGrpSpPr/>
          <p:nvPr/>
        </p:nvGrpSpPr>
        <p:grpSpPr>
          <a:xfrm>
            <a:off x="4388232" y="766681"/>
            <a:ext cx="1228725" cy="1099185"/>
            <a:chOff x="3419872" y="1700808"/>
            <a:chExt cx="1228725" cy="1099185"/>
          </a:xfrm>
        </p:grpSpPr>
        <p:pic>
          <p:nvPicPr>
            <p:cNvPr id="42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xmlns="" id="{CC59D893-124C-4B42-B3CC-F66D128561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98826F94-86D6-4E2C-AAAF-8ADD24C8B322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Auth</a:t>
              </a:r>
              <a:r>
                <a:rPr lang="en-US" sz="1600" dirty="0">
                  <a:solidFill>
                    <a:schemeClr val="tx1"/>
                  </a:solidFill>
                </a:rPr>
                <a:t> Server</a:t>
              </a:r>
            </a:p>
          </p:txBody>
        </p:sp>
      </p:grpSp>
      <p:sp>
        <p:nvSpPr>
          <p:cNvPr id="50" name="Flowchart: Connector 48">
            <a:extLst>
              <a:ext uri="{FF2B5EF4-FFF2-40B4-BE49-F238E27FC236}">
                <a16:creationId xmlns:a16="http://schemas.microsoft.com/office/drawing/2014/main" xmlns="" id="{FBA78009-016F-4693-A0E8-B224C573B053}"/>
              </a:ext>
            </a:extLst>
          </p:cNvPr>
          <p:cNvSpPr>
            <a:spLocks noChangeAspect="1"/>
          </p:cNvSpPr>
          <p:nvPr/>
        </p:nvSpPr>
        <p:spPr>
          <a:xfrm>
            <a:off x="2103090" y="1396687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55" name="TextBox 64">
            <a:extLst>
              <a:ext uri="{FF2B5EF4-FFF2-40B4-BE49-F238E27FC236}">
                <a16:creationId xmlns:a16="http://schemas.microsoft.com/office/drawing/2014/main" xmlns="" id="{42445C76-5B0D-413B-B7D8-BA05D6F585B6}"/>
              </a:ext>
            </a:extLst>
          </p:cNvPr>
          <p:cNvSpPr txBox="1"/>
          <p:nvPr/>
        </p:nvSpPr>
        <p:spPr>
          <a:xfrm>
            <a:off x="2185950" y="1647027"/>
            <a:ext cx="2148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valid access token for the scopes “</a:t>
            </a:r>
            <a:r>
              <a:rPr lang="en-US" sz="1200" dirty="0" err="1"/>
              <a:t>scim_read</a:t>
            </a:r>
            <a:r>
              <a:rPr lang="en-US" sz="1200" dirty="0"/>
              <a:t>”, “</a:t>
            </a:r>
            <a:r>
              <a:rPr lang="en-US" sz="1200" dirty="0" err="1"/>
              <a:t>barcode_read</a:t>
            </a:r>
            <a:r>
              <a:rPr lang="en-US" sz="1200" dirty="0"/>
              <a:t>”, “</a:t>
            </a:r>
            <a:r>
              <a:rPr lang="en-US" sz="1200" dirty="0" err="1"/>
              <a:t>testresult_read</a:t>
            </a:r>
            <a:r>
              <a:rPr lang="en-US" sz="1200" dirty="0"/>
              <a:t>”</a:t>
            </a:r>
          </a:p>
        </p:txBody>
      </p:sp>
      <p:sp>
        <p:nvSpPr>
          <p:cNvPr id="56" name="TextBox 64">
            <a:extLst>
              <a:ext uri="{FF2B5EF4-FFF2-40B4-BE49-F238E27FC236}">
                <a16:creationId xmlns:a16="http://schemas.microsoft.com/office/drawing/2014/main" xmlns="" id="{79108192-3FBD-453D-BD29-302CFFD4AFAF}"/>
              </a:ext>
            </a:extLst>
          </p:cNvPr>
          <p:cNvSpPr txBox="1"/>
          <p:nvPr/>
        </p:nvSpPr>
        <p:spPr>
          <a:xfrm>
            <a:off x="48732" y="3874382"/>
            <a:ext cx="245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search the representations based on location / gender / ethnicity </a:t>
            </a: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</p:txBody>
      </p:sp>
      <p:sp>
        <p:nvSpPr>
          <p:cNvPr id="63" name="TextBox 64">
            <a:extLst>
              <a:ext uri="{FF2B5EF4-FFF2-40B4-BE49-F238E27FC236}">
                <a16:creationId xmlns:a16="http://schemas.microsoft.com/office/drawing/2014/main" xmlns="" id="{1D3A6C2C-946B-4152-9111-2AFF7390C07E}"/>
              </a:ext>
            </a:extLst>
          </p:cNvPr>
          <p:cNvSpPr txBox="1"/>
          <p:nvPr/>
        </p:nvSpPr>
        <p:spPr>
          <a:xfrm>
            <a:off x="2609870" y="3303334"/>
            <a:ext cx="208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</a:t>
            </a:r>
          </a:p>
          <a:p>
            <a:r>
              <a:rPr lang="en-US" sz="1200" dirty="0"/>
              <a:t>to search the bar codes</a:t>
            </a:r>
          </a:p>
        </p:txBody>
      </p:sp>
      <p:sp>
        <p:nvSpPr>
          <p:cNvPr id="75" name="Flowchart: Connector 48">
            <a:extLst>
              <a:ext uri="{FF2B5EF4-FFF2-40B4-BE49-F238E27FC236}">
                <a16:creationId xmlns:a16="http://schemas.microsoft.com/office/drawing/2014/main" xmlns="" id="{BB977A44-A99C-4B7D-B288-9FBAE0BE1BDD}"/>
              </a:ext>
            </a:extLst>
          </p:cNvPr>
          <p:cNvSpPr>
            <a:spLocks noChangeAspect="1"/>
          </p:cNvSpPr>
          <p:nvPr/>
        </p:nvSpPr>
        <p:spPr>
          <a:xfrm>
            <a:off x="4935081" y="4316755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76" name="TextBox 64">
            <a:extLst>
              <a:ext uri="{FF2B5EF4-FFF2-40B4-BE49-F238E27FC236}">
                <a16:creationId xmlns:a16="http://schemas.microsoft.com/office/drawing/2014/main" xmlns="" id="{49CAFD92-4F03-458E-BEE6-C7179BE9BFF8}"/>
              </a:ext>
            </a:extLst>
          </p:cNvPr>
          <p:cNvSpPr txBox="1"/>
          <p:nvPr/>
        </p:nvSpPr>
        <p:spPr>
          <a:xfrm>
            <a:off x="4388232" y="3895301"/>
            <a:ext cx="214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the access token to search the test results</a:t>
            </a:r>
          </a:p>
        </p:txBody>
      </p:sp>
      <p:sp>
        <p:nvSpPr>
          <p:cNvPr id="57" name="Flowchart: Connector 48">
            <a:extLst>
              <a:ext uri="{FF2B5EF4-FFF2-40B4-BE49-F238E27FC236}">
                <a16:creationId xmlns:a16="http://schemas.microsoft.com/office/drawing/2014/main" xmlns="" id="{D1BBED99-5EF8-4256-96AB-04837210BD36}"/>
              </a:ext>
            </a:extLst>
          </p:cNvPr>
          <p:cNvSpPr>
            <a:spLocks noChangeAspect="1"/>
          </p:cNvSpPr>
          <p:nvPr/>
        </p:nvSpPr>
        <p:spPr>
          <a:xfrm>
            <a:off x="2434776" y="3537402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xmlns="" id="{81659C81-BCC7-4664-9372-ADF3572E4164}"/>
              </a:ext>
            </a:extLst>
          </p:cNvPr>
          <p:cNvCxnSpPr/>
          <p:nvPr/>
        </p:nvCxnSpPr>
        <p:spPr>
          <a:xfrm flipV="1">
            <a:off x="2274499" y="5438023"/>
            <a:ext cx="0" cy="416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xmlns="" id="{47A24A89-F0D5-406F-8490-AADC0B6AA9B8}"/>
              </a:ext>
            </a:extLst>
          </p:cNvPr>
          <p:cNvCxnSpPr>
            <a:cxnSpLocks/>
          </p:cNvCxnSpPr>
          <p:nvPr/>
        </p:nvCxnSpPr>
        <p:spPr>
          <a:xfrm>
            <a:off x="3898711" y="5438023"/>
            <a:ext cx="0" cy="43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48">
            <a:extLst>
              <a:ext uri="{FF2B5EF4-FFF2-40B4-BE49-F238E27FC236}">
                <a16:creationId xmlns:a16="http://schemas.microsoft.com/office/drawing/2014/main" xmlns="" id="{CFF67A95-D49C-47E9-9768-E3118C11187E}"/>
              </a:ext>
            </a:extLst>
          </p:cNvPr>
          <p:cNvSpPr>
            <a:spLocks noChangeAspect="1"/>
          </p:cNvSpPr>
          <p:nvPr/>
        </p:nvSpPr>
        <p:spPr>
          <a:xfrm>
            <a:off x="2188794" y="5587203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Flowchart: Connector 48">
            <a:extLst>
              <a:ext uri="{FF2B5EF4-FFF2-40B4-BE49-F238E27FC236}">
                <a16:creationId xmlns:a16="http://schemas.microsoft.com/office/drawing/2014/main" xmlns="" id="{9C8C8B17-5B38-45B8-AC8F-3CEC248A4657}"/>
              </a:ext>
            </a:extLst>
          </p:cNvPr>
          <p:cNvSpPr>
            <a:spLocks noChangeAspect="1"/>
          </p:cNvSpPr>
          <p:nvPr/>
        </p:nvSpPr>
        <p:spPr>
          <a:xfrm>
            <a:off x="3815293" y="554752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sp>
        <p:nvSpPr>
          <p:cNvPr id="67" name="TextBox 64">
            <a:extLst>
              <a:ext uri="{FF2B5EF4-FFF2-40B4-BE49-F238E27FC236}">
                <a16:creationId xmlns:a16="http://schemas.microsoft.com/office/drawing/2014/main" xmlns="" id="{806D6C04-D272-437B-916A-D75385C99276}"/>
              </a:ext>
            </a:extLst>
          </p:cNvPr>
          <p:cNvSpPr txBox="1"/>
          <p:nvPr/>
        </p:nvSpPr>
        <p:spPr>
          <a:xfrm>
            <a:off x="1366767" y="5442074"/>
            <a:ext cx="95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Search the results</a:t>
            </a:r>
          </a:p>
        </p:txBody>
      </p:sp>
      <p:sp>
        <p:nvSpPr>
          <p:cNvPr id="68" name="TextBox 64">
            <a:extLst>
              <a:ext uri="{FF2B5EF4-FFF2-40B4-BE49-F238E27FC236}">
                <a16:creationId xmlns:a16="http://schemas.microsoft.com/office/drawing/2014/main" xmlns="" id="{0C4497A5-FF2B-4A87-9214-4E02451B5272}"/>
              </a:ext>
            </a:extLst>
          </p:cNvPr>
          <p:cNvSpPr txBox="1"/>
          <p:nvPr/>
        </p:nvSpPr>
        <p:spPr>
          <a:xfrm>
            <a:off x="2994782" y="5407539"/>
            <a:ext cx="95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Results returned</a:t>
            </a:r>
          </a:p>
        </p:txBody>
      </p:sp>
    </p:spTree>
    <p:extLst>
      <p:ext uri="{BB962C8B-B14F-4D97-AF65-F5344CB8AC3E}">
        <p14:creationId xmlns:p14="http://schemas.microsoft.com/office/powerpoint/2010/main" val="273091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123224" y="2415617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OpenId</a:t>
            </a:r>
            <a:r>
              <a:rPr lang="fr-BE" sz="1600" dirty="0" smtClean="0">
                <a:solidFill>
                  <a:schemeClr val="tx1"/>
                </a:solidFill>
              </a:rPr>
              <a:t>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5025025" y="2396859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EventStore</a:t>
            </a:r>
            <a:r>
              <a:rPr lang="fr-BE" sz="1600" dirty="0" smtClean="0">
                <a:solidFill>
                  <a:schemeClr val="tx1"/>
                </a:solidFill>
              </a:rPr>
              <a:t> Handler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2463010" y="2594711"/>
            <a:ext cx="420841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2" idx="3"/>
            <a:endCxn id="4" idx="1"/>
          </p:cNvCxnSpPr>
          <p:nvPr/>
        </p:nvCxnSpPr>
        <p:spPr>
          <a:xfrm flipV="1">
            <a:off x="4612043" y="2594712"/>
            <a:ext cx="412982" cy="164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370263" y="4792579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Logging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3995936" y="160338"/>
            <a:ext cx="1728192" cy="107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RabbitMq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1598915" y="160338"/>
            <a:ext cx="1728192" cy="107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InMemory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stCxn id="56" idx="2"/>
            <a:endCxn id="82" idx="4"/>
          </p:cNvCxnSpPr>
          <p:nvPr/>
        </p:nvCxnSpPr>
        <p:spPr>
          <a:xfrm rot="16200000" flipH="1">
            <a:off x="2533565" y="1165955"/>
            <a:ext cx="1143828" cy="128493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5" idx="2"/>
            <a:endCxn id="82" idx="4"/>
          </p:cNvCxnSpPr>
          <p:nvPr/>
        </p:nvCxnSpPr>
        <p:spPr>
          <a:xfrm rot="5400000">
            <a:off x="3732076" y="1252381"/>
            <a:ext cx="1143828" cy="111208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n 81"/>
          <p:cNvSpPr/>
          <p:nvPr/>
        </p:nvSpPr>
        <p:spPr>
          <a:xfrm rot="16200000">
            <a:off x="3531923" y="1732265"/>
            <a:ext cx="432048" cy="172819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487299" y="240230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Bus</a:t>
            </a:r>
            <a:endParaRPr lang="en-US" dirty="0"/>
          </a:p>
        </p:txBody>
      </p:sp>
      <p:grpSp>
        <p:nvGrpSpPr>
          <p:cNvPr id="1046" name="Group 1045"/>
          <p:cNvGrpSpPr/>
          <p:nvPr/>
        </p:nvGrpSpPr>
        <p:grpSpPr>
          <a:xfrm>
            <a:off x="2859491" y="4434875"/>
            <a:ext cx="1871263" cy="1111115"/>
            <a:chOff x="5372198" y="5630253"/>
            <a:chExt cx="1871263" cy="1111115"/>
          </a:xfrm>
        </p:grpSpPr>
        <p:pic>
          <p:nvPicPr>
            <p:cNvPr id="1026" name="Picture 2" descr="RÃ©sultat de recherche d'images pour &quot;file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124" y="5630253"/>
              <a:ext cx="804095" cy="804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5372198" y="5630253"/>
              <a:ext cx="1871263" cy="11111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smtClean="0">
                  <a:solidFill>
                    <a:schemeClr val="tx1"/>
                  </a:solidFill>
                </a:rPr>
                <a:t>File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Elbow Connector 97"/>
          <p:cNvCxnSpPr>
            <a:stCxn id="4" idx="0"/>
            <a:endCxn id="176" idx="1"/>
          </p:cNvCxnSpPr>
          <p:nvPr/>
        </p:nvCxnSpPr>
        <p:spPr>
          <a:xfrm rot="5400000" flipH="1" flipV="1">
            <a:off x="5742951" y="930671"/>
            <a:ext cx="1683895" cy="124848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5" name="Group 1044"/>
          <p:cNvGrpSpPr/>
          <p:nvPr/>
        </p:nvGrpSpPr>
        <p:grpSpPr>
          <a:xfrm>
            <a:off x="2859492" y="5666132"/>
            <a:ext cx="1871263" cy="1120390"/>
            <a:chOff x="5359402" y="4419937"/>
            <a:chExt cx="1871263" cy="112039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5359402" y="4419937"/>
              <a:ext cx="1871263" cy="1120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Elastic</a:t>
              </a:r>
              <a:r>
                <a:rPr lang="fr-BE" sz="1600" dirty="0" smtClean="0">
                  <a:solidFill>
                    <a:schemeClr val="tx1"/>
                  </a:solidFill>
                </a:rPr>
                <a:t>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search</a:t>
              </a:r>
              <a:r>
                <a:rPr lang="fr-BE" sz="1600" dirty="0" smtClean="0">
                  <a:solidFill>
                    <a:schemeClr val="tx1"/>
                  </a:solidFill>
                </a:rPr>
                <a:t>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RÃ©sultat de recherche d'images pour &quot;elastic search icon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373" y="4476080"/>
              <a:ext cx="667325" cy="664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" name="Group 1043"/>
          <p:cNvGrpSpPr/>
          <p:nvPr/>
        </p:nvGrpSpPr>
        <p:grpSpPr>
          <a:xfrm>
            <a:off x="2857540" y="3212976"/>
            <a:ext cx="1871263" cy="1084317"/>
            <a:chOff x="2904369" y="3351354"/>
            <a:chExt cx="1871263" cy="10843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2904369" y="3351354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SqlServer</a:t>
              </a:r>
              <a:r>
                <a:rPr lang="fr-BE" sz="1600" dirty="0" smtClean="0">
                  <a:solidFill>
                    <a:schemeClr val="tx1"/>
                  </a:solidFill>
                </a:rPr>
                <a:t>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sink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40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533" y="3411228"/>
              <a:ext cx="667184" cy="648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7" name="AutoShape 8" descr="RÃ©sultat de recherche d'images pour &quot;rabbitmq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10" descr="RÃ©sultat de recherche d'images pour &quot;rabbitmq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9" name="AutoShape 12" descr="RÃ©sultat de recherche d'images pour &quot;rabbitmq&quot;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0" name="Picture 14" descr="RÃ©sultat de recherche d'images pour &quot;rabbitmq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299" y="257795"/>
            <a:ext cx="1209643" cy="3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8" descr="Image associÃ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211" y="16033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0" name="Group 159"/>
          <p:cNvGrpSpPr/>
          <p:nvPr/>
        </p:nvGrpSpPr>
        <p:grpSpPr>
          <a:xfrm>
            <a:off x="7229479" y="3597279"/>
            <a:ext cx="1871263" cy="1084317"/>
            <a:chOff x="2904369" y="3351354"/>
            <a:chExt cx="1871263" cy="108431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2904369" y="3351354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SqlServer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2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533" y="3411228"/>
              <a:ext cx="667184" cy="648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2" name="Group 1061"/>
          <p:cNvGrpSpPr/>
          <p:nvPr/>
        </p:nvGrpSpPr>
        <p:grpSpPr>
          <a:xfrm>
            <a:off x="7213331" y="2052552"/>
            <a:ext cx="1871263" cy="1084317"/>
            <a:chOff x="7237267" y="2597881"/>
            <a:chExt cx="1871263" cy="1084317"/>
          </a:xfrm>
        </p:grpSpPr>
        <p:pic>
          <p:nvPicPr>
            <p:cNvPr id="1061" name="Picture 20" descr="RÃ©sultat de recherche d'images pour &quot;sqlite icon&quot;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110" y="2640979"/>
              <a:ext cx="977575" cy="81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7237267" y="2597881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Sqlite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4" name="Group 1063"/>
          <p:cNvGrpSpPr/>
          <p:nvPr/>
        </p:nvGrpSpPr>
        <p:grpSpPr>
          <a:xfrm>
            <a:off x="7209140" y="170805"/>
            <a:ext cx="1871263" cy="1084317"/>
            <a:chOff x="6942822" y="620067"/>
            <a:chExt cx="1871263" cy="1084317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6942822" y="620067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Postgres</a:t>
              </a:r>
              <a:r>
                <a:rPr lang="fr-BE" sz="1600" dirty="0" smtClean="0">
                  <a:solidFill>
                    <a:schemeClr val="tx1"/>
                  </a:solidFill>
                </a:rPr>
                <a:t> </a:t>
              </a:r>
              <a:r>
                <a:rPr lang="fr-BE" sz="1600" dirty="0" smtClean="0">
                  <a:solidFill>
                    <a:schemeClr val="tx1"/>
                  </a:solidFill>
                </a:rPr>
                <a:t>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63" name="Picture 22" descr="Image associÃ©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57" y="769937"/>
              <a:ext cx="660707" cy="68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0" name="Straight Arrow Connector 179"/>
          <p:cNvCxnSpPr>
            <a:stCxn id="4" idx="3"/>
            <a:endCxn id="171" idx="1"/>
          </p:cNvCxnSpPr>
          <p:nvPr/>
        </p:nvCxnSpPr>
        <p:spPr>
          <a:xfrm flipV="1">
            <a:off x="6896288" y="2594711"/>
            <a:ext cx="317043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stCxn id="161" idx="1"/>
            <a:endCxn id="4" idx="2"/>
          </p:cNvCxnSpPr>
          <p:nvPr/>
        </p:nvCxnSpPr>
        <p:spPr>
          <a:xfrm rot="10800000">
            <a:off x="5960657" y="2792564"/>
            <a:ext cx="1268822" cy="1346874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3" idx="2"/>
            <a:endCxn id="38" idx="0"/>
          </p:cNvCxnSpPr>
          <p:nvPr/>
        </p:nvCxnSpPr>
        <p:spPr>
          <a:xfrm>
            <a:off x="1293117" y="2773805"/>
            <a:ext cx="12778" cy="2018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38" idx="3"/>
            <a:endCxn id="91" idx="1"/>
          </p:cNvCxnSpPr>
          <p:nvPr/>
        </p:nvCxnSpPr>
        <p:spPr>
          <a:xfrm flipV="1">
            <a:off x="2241526" y="3755135"/>
            <a:ext cx="616014" cy="12352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38" idx="3"/>
            <a:endCxn id="101" idx="1"/>
          </p:cNvCxnSpPr>
          <p:nvPr/>
        </p:nvCxnSpPr>
        <p:spPr>
          <a:xfrm>
            <a:off x="2241526" y="4990432"/>
            <a:ext cx="617966" cy="1235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38" idx="3"/>
            <a:endCxn id="90" idx="1"/>
          </p:cNvCxnSpPr>
          <p:nvPr/>
        </p:nvCxnSpPr>
        <p:spPr>
          <a:xfrm>
            <a:off x="2241526" y="4990432"/>
            <a:ext cx="617965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7229479" y="5217079"/>
            <a:ext cx="1871263" cy="107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InMemory</a:t>
            </a:r>
            <a:r>
              <a:rPr lang="fr-BE" sz="1600" dirty="0" smtClean="0">
                <a:solidFill>
                  <a:schemeClr val="tx1"/>
                </a:solidFill>
              </a:rPr>
              <a:t> repo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10" name="Picture 18" descr="Image associÃ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435" y="53035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" name="Elbow Connector 210"/>
          <p:cNvCxnSpPr>
            <a:stCxn id="209" idx="1"/>
            <a:endCxn id="4" idx="2"/>
          </p:cNvCxnSpPr>
          <p:nvPr/>
        </p:nvCxnSpPr>
        <p:spPr>
          <a:xfrm rot="10800000">
            <a:off x="5960657" y="2792565"/>
            <a:ext cx="1268822" cy="2962601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2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123225" y="2781852"/>
            <a:ext cx="2339786" cy="35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OpenId</a:t>
            </a:r>
            <a:r>
              <a:rPr lang="fr-BE" sz="1600" dirty="0" smtClean="0">
                <a:solidFill>
                  <a:schemeClr val="tx1"/>
                </a:solidFill>
              </a:rPr>
              <a:t>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2825614" y="1251036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err="1" smtClean="0">
                <a:solidFill>
                  <a:schemeClr val="tx1"/>
                </a:solidFill>
              </a:rPr>
              <a:t>OAuthRepository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28102" y="1448889"/>
            <a:ext cx="1871263" cy="1084317"/>
            <a:chOff x="2904369" y="3351354"/>
            <a:chExt cx="1871263" cy="10843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2904369" y="3351354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SqlServer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6" descr="RÃ©sultat de recherche d'images pour &quot;sql server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1533" y="3411228"/>
              <a:ext cx="667184" cy="648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7095232" y="227867"/>
            <a:ext cx="1871263" cy="1084317"/>
            <a:chOff x="7237267" y="2597881"/>
            <a:chExt cx="1871263" cy="1084317"/>
          </a:xfrm>
        </p:grpSpPr>
        <p:pic>
          <p:nvPicPr>
            <p:cNvPr id="12" name="Picture 20" descr="RÃ©sultat de recherche d'images pour &quot;sqlite icon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110" y="2640979"/>
              <a:ext cx="977575" cy="81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7237267" y="2597881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Sqlite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28102" y="227867"/>
            <a:ext cx="1871263" cy="1084317"/>
            <a:chOff x="6942822" y="620067"/>
            <a:chExt cx="1871263" cy="108431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6942822" y="620067"/>
              <a:ext cx="1871263" cy="10843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Postgres</a:t>
              </a:r>
              <a:r>
                <a:rPr lang="fr-BE" sz="1600" dirty="0" smtClean="0">
                  <a:solidFill>
                    <a:schemeClr val="tx1"/>
                  </a:solidFill>
                </a:rPr>
                <a:t> </a:t>
              </a:r>
              <a:r>
                <a:rPr lang="fr-BE" sz="1600" dirty="0" smtClean="0">
                  <a:solidFill>
                    <a:schemeClr val="tx1"/>
                  </a:solidFill>
                </a:rPr>
                <a:t>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6" name="Picture 22" descr="Image associÃ©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3657" y="769937"/>
              <a:ext cx="660707" cy="68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7095230" y="1452961"/>
            <a:ext cx="1871263" cy="1076171"/>
            <a:chOff x="5337877" y="5217078"/>
            <a:chExt cx="1871263" cy="10761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5337877" y="5217078"/>
              <a:ext cx="1871263" cy="1076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InMemory</a:t>
              </a:r>
              <a:r>
                <a:rPr lang="fr-BE" sz="1600" dirty="0" smtClean="0">
                  <a:solidFill>
                    <a:schemeClr val="tx1"/>
                  </a:solidFill>
                </a:rPr>
                <a:t> repo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18" descr="Image associÃ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833" y="53035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08CACB9-03AB-4B0E-9E6A-961982C1B0D5}"/>
              </a:ext>
            </a:extLst>
          </p:cNvPr>
          <p:cNvSpPr/>
          <p:nvPr/>
        </p:nvSpPr>
        <p:spPr>
          <a:xfrm>
            <a:off x="2859558" y="4477024"/>
            <a:ext cx="1871263" cy="395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1600" dirty="0" smtClean="0">
                <a:solidFill>
                  <a:schemeClr val="tx1"/>
                </a:solidFill>
              </a:rPr>
              <a:t>Storage </a:t>
            </a:r>
            <a:r>
              <a:rPr lang="fr-BE" sz="1600" dirty="0" err="1" smtClean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163658" y="3318220"/>
            <a:ext cx="1871263" cy="1076171"/>
            <a:chOff x="5337877" y="5217078"/>
            <a:chExt cx="1871263" cy="10761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5337877" y="5217078"/>
              <a:ext cx="1871263" cy="1076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err="1" smtClean="0">
                  <a:solidFill>
                    <a:schemeClr val="tx1"/>
                  </a:solidFill>
                </a:rPr>
                <a:t>InMemory</a:t>
              </a:r>
              <a:r>
                <a:rPr lang="fr-BE" sz="1600" dirty="0" smtClean="0">
                  <a:solidFill>
                    <a:schemeClr val="tx1"/>
                  </a:solidFill>
                </a:rPr>
                <a:t>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18" descr="Image associÃ©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833" y="5303578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 27"/>
          <p:cNvSpPr/>
          <p:nvPr/>
        </p:nvSpPr>
        <p:spPr>
          <a:xfrm>
            <a:off x="5004048" y="116632"/>
            <a:ext cx="4032448" cy="2665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163658" y="4869160"/>
            <a:ext cx="1871263" cy="1076171"/>
            <a:chOff x="5163658" y="4869160"/>
            <a:chExt cx="1871263" cy="107617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608CACB9-03AB-4B0E-9E6A-961982C1B0D5}"/>
                </a:ext>
              </a:extLst>
            </p:cNvPr>
            <p:cNvSpPr/>
            <p:nvPr/>
          </p:nvSpPr>
          <p:spPr>
            <a:xfrm>
              <a:off x="5163658" y="4869160"/>
              <a:ext cx="1871263" cy="10761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 sz="1600" dirty="0" smtClean="0">
                  <a:solidFill>
                    <a:schemeClr val="tx1"/>
                  </a:solidFill>
                </a:rPr>
                <a:t>Redis </a:t>
              </a:r>
              <a:r>
                <a:rPr lang="fr-BE" sz="1600" dirty="0" err="1" smtClean="0">
                  <a:solidFill>
                    <a:schemeClr val="tx1"/>
                  </a:solidFill>
                </a:rPr>
                <a:t>caching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 descr="RÃ©sultat de recherche d'images pour &quot;redis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7635" y="5013176"/>
              <a:ext cx="672009" cy="598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0" name="Straight Arrow Connector 29"/>
          <p:cNvCxnSpPr>
            <a:stCxn id="4" idx="3"/>
            <a:endCxn id="28" idx="1"/>
          </p:cNvCxnSpPr>
          <p:nvPr/>
        </p:nvCxnSpPr>
        <p:spPr>
          <a:xfrm>
            <a:off x="4696877" y="1448889"/>
            <a:ext cx="307171" cy="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018697" y="3184450"/>
            <a:ext cx="4032448" cy="2980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20" idx="3"/>
            <a:endCxn id="35" idx="1"/>
          </p:cNvCxnSpPr>
          <p:nvPr/>
        </p:nvCxnSpPr>
        <p:spPr>
          <a:xfrm>
            <a:off x="4730821" y="4674877"/>
            <a:ext cx="28787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" idx="2"/>
            <a:endCxn id="20" idx="1"/>
          </p:cNvCxnSpPr>
          <p:nvPr/>
        </p:nvCxnSpPr>
        <p:spPr>
          <a:xfrm rot="16200000" flipH="1">
            <a:off x="1308920" y="3124238"/>
            <a:ext cx="1534837" cy="15664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" idx="0"/>
            <a:endCxn id="4" idx="1"/>
          </p:cNvCxnSpPr>
          <p:nvPr/>
        </p:nvCxnSpPr>
        <p:spPr>
          <a:xfrm rot="5400000" flipH="1" flipV="1">
            <a:off x="1392885" y="1349123"/>
            <a:ext cx="1332963" cy="153249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2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028139" y="3907489"/>
            <a:ext cx="1774033" cy="149031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/>
                </a:solidFill>
              </a:rPr>
              <a:t>App Fabric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572000" y="4373950"/>
            <a:ext cx="1086157" cy="69215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DossierWriter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41" name="Rectangle: Single Corner Snipped 69"/>
          <p:cNvSpPr/>
          <p:nvPr/>
        </p:nvSpPr>
        <p:spPr>
          <a:xfrm>
            <a:off x="3582695" y="4472506"/>
            <a:ext cx="1120706" cy="21170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</a:rPr>
              <a:t>ValidateAtp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99592" y="1844824"/>
            <a:ext cx="1872208" cy="15598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solidFill>
                  <a:schemeClr val="tx1"/>
                </a:solidFill>
              </a:rPr>
              <a:t>CASE 360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13" y="2222243"/>
            <a:ext cx="1224136" cy="9187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440002" y="1801020"/>
            <a:ext cx="2362170" cy="1608766"/>
            <a:chOff x="2929910" y="3789039"/>
            <a:chExt cx="2362170" cy="1608766"/>
          </a:xfrm>
        </p:grpSpPr>
        <p:sp>
          <p:nvSpPr>
            <p:cNvPr id="33" name="Rounded Rectangle 32"/>
            <p:cNvSpPr/>
            <p:nvPr/>
          </p:nvSpPr>
          <p:spPr>
            <a:xfrm>
              <a:off x="3518047" y="3789039"/>
              <a:ext cx="1774033" cy="160876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DB Servers</a:t>
              </a:r>
            </a:p>
          </p:txBody>
        </p:sp>
        <p:sp>
          <p:nvSpPr>
            <p:cNvPr id="36" name="Flowchart: Magnetic Disk 35"/>
            <p:cNvSpPr/>
            <p:nvPr/>
          </p:nvSpPr>
          <p:spPr>
            <a:xfrm>
              <a:off x="3932749" y="4215520"/>
              <a:ext cx="1215315" cy="1085687"/>
            </a:xfrm>
            <a:prstGeom prst="flowChartMagneticDisk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dirty="0"/>
                <a:t>Consolidation DB</a:t>
              </a:r>
            </a:p>
          </p:txBody>
        </p:sp>
        <p:sp>
          <p:nvSpPr>
            <p:cNvPr id="91" name="Rectangle: Single Corner Snipped 69"/>
            <p:cNvSpPr/>
            <p:nvPr/>
          </p:nvSpPr>
          <p:spPr>
            <a:xfrm>
              <a:off x="3450602" y="4869160"/>
              <a:ext cx="558422" cy="211703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Atp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: Single Corner Snipped 69"/>
            <p:cNvSpPr/>
            <p:nvPr/>
          </p:nvSpPr>
          <p:spPr>
            <a:xfrm>
              <a:off x="2929910" y="4567556"/>
              <a:ext cx="1079114" cy="211703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vwAtpMilestones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cxnSpLocks/>
            <a:stCxn id="43" idx="3"/>
            <a:endCxn id="93" idx="2"/>
          </p:cNvCxnSpPr>
          <p:nvPr/>
        </p:nvCxnSpPr>
        <p:spPr>
          <a:xfrm>
            <a:off x="2299549" y="2681606"/>
            <a:ext cx="1140453" cy="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/>
          <p:cNvSpPr>
            <a:spLocks noChangeAspect="1"/>
          </p:cNvSpPr>
          <p:nvPr/>
        </p:nvSpPr>
        <p:spPr>
          <a:xfrm>
            <a:off x="3143235" y="2579537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151" name="Straight Arrow Connector 150"/>
          <p:cNvCxnSpPr>
            <a:cxnSpLocks/>
            <a:stCxn id="37" idx="0"/>
          </p:cNvCxnSpPr>
          <p:nvPr/>
        </p:nvCxnSpPr>
        <p:spPr>
          <a:xfrm flipH="1" flipV="1">
            <a:off x="4915155" y="3409786"/>
            <a:ext cx="1" cy="497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Single Corner Snipped 69"/>
          <p:cNvSpPr/>
          <p:nvPr/>
        </p:nvSpPr>
        <p:spPr>
          <a:xfrm>
            <a:off x="3582695" y="4759727"/>
            <a:ext cx="1120706" cy="211703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</a:rPr>
              <a:t>WriteAtp</a:t>
            </a:r>
          </a:p>
        </p:txBody>
      </p:sp>
      <p:cxnSp>
        <p:nvCxnSpPr>
          <p:cNvPr id="24" name="Elbow Connector 23"/>
          <p:cNvCxnSpPr>
            <a:stCxn id="43" idx="3"/>
            <a:endCxn id="41" idx="2"/>
          </p:cNvCxnSpPr>
          <p:nvPr/>
        </p:nvCxnSpPr>
        <p:spPr>
          <a:xfrm>
            <a:off x="2299549" y="2681606"/>
            <a:ext cx="1283146" cy="1896752"/>
          </a:xfrm>
          <a:prstGeom prst="bentConnector3">
            <a:avLst>
              <a:gd name="adj1" fmla="val 5666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3" idx="3"/>
            <a:endCxn id="39" idx="2"/>
          </p:cNvCxnSpPr>
          <p:nvPr/>
        </p:nvCxnSpPr>
        <p:spPr>
          <a:xfrm>
            <a:off x="2299549" y="2681606"/>
            <a:ext cx="1283146" cy="2183973"/>
          </a:xfrm>
          <a:prstGeom prst="bentConnector3">
            <a:avLst>
              <a:gd name="adj1" fmla="val 4600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/>
          <p:cNvSpPr>
            <a:spLocks noChangeAspect="1"/>
          </p:cNvSpPr>
          <p:nvPr/>
        </p:nvSpPr>
        <p:spPr>
          <a:xfrm>
            <a:off x="3232981" y="4478400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73" name="Flowchart: Connector 72"/>
          <p:cNvSpPr>
            <a:spLocks noChangeAspect="1"/>
          </p:cNvSpPr>
          <p:nvPr/>
        </p:nvSpPr>
        <p:spPr>
          <a:xfrm>
            <a:off x="3241995" y="4761450"/>
            <a:ext cx="174736" cy="174736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899591" y="3758912"/>
            <a:ext cx="1872207" cy="1638892"/>
            <a:chOff x="925427" y="1826987"/>
            <a:chExt cx="2039428" cy="1713122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925427" y="1826987"/>
              <a:ext cx="2039428" cy="171312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000" dirty="0">
                  <a:solidFill>
                    <a:schemeClr val="tx1"/>
                  </a:solidFill>
                </a:rPr>
                <a:t>Support website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343" y="2277653"/>
              <a:ext cx="1202777" cy="90269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13838835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Donabedian David</dc:creator>
  <cp:lastModifiedBy>Thierry Habart</cp:lastModifiedBy>
  <cp:revision>124</cp:revision>
  <dcterms:created xsi:type="dcterms:W3CDTF">2018-01-17T15:37:25Z</dcterms:created>
  <dcterms:modified xsi:type="dcterms:W3CDTF">2018-04-12T09:18:43Z</dcterms:modified>
</cp:coreProperties>
</file>