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66FD-3BFC-4B17-88B8-5C279118E086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A3F64-96D0-40FE-B7D1-2D856690E73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261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98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999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628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588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79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948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570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63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067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59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2CC3-686F-4A2F-9FAF-C0D0188A64D9}" type="datetimeFigureOut">
              <a:rPr lang="fr-BE" smtClean="0"/>
              <a:t>03-06-16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54CD-BC54-4116-B328-0F7E171CE8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82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3276" y="2390862"/>
            <a:ext cx="2852257" cy="436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OpenId</a:t>
            </a:r>
            <a:r>
              <a:rPr lang="fr-BE" dirty="0"/>
              <a:t> provider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3274" y="1216928"/>
            <a:ext cx="2852257" cy="409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Uma</a:t>
            </a:r>
            <a:r>
              <a:rPr lang="fr-BE" dirty="0"/>
              <a:t>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3275" y="4145562"/>
            <a:ext cx="2852257" cy="409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OpenId</a:t>
            </a:r>
            <a:r>
              <a:rPr lang="fr-BE" dirty="0"/>
              <a:t> </a:t>
            </a:r>
            <a:r>
              <a:rPr lang="fr-BE" dirty="0" err="1"/>
              <a:t>Assets</a:t>
            </a:r>
            <a:r>
              <a:rPr lang="fr-BE" dirty="0"/>
              <a:t> Manager</a:t>
            </a:r>
          </a:p>
        </p:txBody>
      </p:sp>
      <p:sp>
        <p:nvSpPr>
          <p:cNvPr id="5" name="Organigramme : Disque magnétique 4"/>
          <p:cNvSpPr/>
          <p:nvPr/>
        </p:nvSpPr>
        <p:spPr>
          <a:xfrm>
            <a:off x="9563450" y="2827090"/>
            <a:ext cx="1342238" cy="114090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OpenId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cxnSp>
        <p:nvCxnSpPr>
          <p:cNvPr id="7" name="Connecteur en angle 6"/>
          <p:cNvCxnSpPr>
            <a:stCxn id="4" idx="3"/>
            <a:endCxn id="5" idx="3"/>
          </p:cNvCxnSpPr>
          <p:nvPr/>
        </p:nvCxnSpPr>
        <p:spPr>
          <a:xfrm flipV="1">
            <a:off x="7365532" y="3967993"/>
            <a:ext cx="2869037" cy="38240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2" idx="3"/>
            <a:endCxn id="5" idx="1"/>
          </p:cNvCxnSpPr>
          <p:nvPr/>
        </p:nvCxnSpPr>
        <p:spPr>
          <a:xfrm>
            <a:off x="7365533" y="2608976"/>
            <a:ext cx="2869036" cy="21811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Disque magnétique 9"/>
          <p:cNvSpPr/>
          <p:nvPr/>
        </p:nvSpPr>
        <p:spPr>
          <a:xfrm>
            <a:off x="9563450" y="840297"/>
            <a:ext cx="1342238" cy="114090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Uma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cxnSp>
        <p:nvCxnSpPr>
          <p:cNvPr id="12" name="Connecteur droit avec flèche 11"/>
          <p:cNvCxnSpPr>
            <a:stCxn id="3" idx="3"/>
            <a:endCxn id="10" idx="2"/>
          </p:cNvCxnSpPr>
          <p:nvPr/>
        </p:nvCxnSpPr>
        <p:spPr>
          <a:xfrm flipV="1">
            <a:off x="7365531" y="1410749"/>
            <a:ext cx="2197919" cy="110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32417" y="2191273"/>
            <a:ext cx="1584122" cy="835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Manager </a:t>
            </a:r>
            <a:r>
              <a:rPr lang="fr-BE" dirty="0" err="1"/>
              <a:t>Website</a:t>
            </a:r>
            <a:endParaRPr lang="fr-BE" dirty="0"/>
          </a:p>
        </p:txBody>
      </p:sp>
      <p:sp>
        <p:nvSpPr>
          <p:cNvPr id="14" name="Rectangle 13"/>
          <p:cNvSpPr/>
          <p:nvPr/>
        </p:nvSpPr>
        <p:spPr>
          <a:xfrm>
            <a:off x="4513274" y="5873695"/>
            <a:ext cx="2852257" cy="4096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Applications Manager</a:t>
            </a:r>
          </a:p>
        </p:txBody>
      </p:sp>
      <p:sp>
        <p:nvSpPr>
          <p:cNvPr id="15" name="Organigramme : Disque magnétique 14"/>
          <p:cNvSpPr/>
          <p:nvPr/>
        </p:nvSpPr>
        <p:spPr>
          <a:xfrm>
            <a:off x="9563450" y="5508073"/>
            <a:ext cx="1342238" cy="1140903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Manager </a:t>
            </a:r>
            <a:r>
              <a:rPr lang="fr-BE" dirty="0" err="1"/>
              <a:t>Database</a:t>
            </a:r>
            <a:endParaRPr lang="fr-BE" dirty="0"/>
          </a:p>
        </p:txBody>
      </p:sp>
      <p:cxnSp>
        <p:nvCxnSpPr>
          <p:cNvPr id="17" name="Connecteur droit avec flèche 16"/>
          <p:cNvCxnSpPr>
            <a:stCxn id="14" idx="3"/>
            <a:endCxn id="15" idx="2"/>
          </p:cNvCxnSpPr>
          <p:nvPr/>
        </p:nvCxnSpPr>
        <p:spPr>
          <a:xfrm flipV="1">
            <a:off x="7365531" y="6078525"/>
            <a:ext cx="219791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103927" y="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Services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464490" y="-7315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Databases</a:t>
            </a:r>
            <a:endParaRPr lang="fr-BE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3078756" y="0"/>
            <a:ext cx="25171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8426732" y="0"/>
            <a:ext cx="25171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1754" y="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WebSites</a:t>
            </a:r>
            <a:endParaRPr lang="fr-BE" dirty="0"/>
          </a:p>
        </p:txBody>
      </p:sp>
      <p:cxnSp>
        <p:nvCxnSpPr>
          <p:cNvPr id="31" name="Connecteur en angle 30"/>
          <p:cNvCxnSpPr>
            <a:stCxn id="13" idx="0"/>
            <a:endCxn id="3" idx="1"/>
          </p:cNvCxnSpPr>
          <p:nvPr/>
        </p:nvCxnSpPr>
        <p:spPr>
          <a:xfrm rot="5400000" flipH="1" flipV="1">
            <a:off x="2984119" y="662118"/>
            <a:ext cx="769514" cy="22887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3" idx="3"/>
            <a:endCxn id="2" idx="1"/>
          </p:cNvCxnSpPr>
          <p:nvPr/>
        </p:nvCxnSpPr>
        <p:spPr>
          <a:xfrm>
            <a:off x="3016539" y="2608976"/>
            <a:ext cx="14967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13" idx="2"/>
            <a:endCxn id="4" idx="1"/>
          </p:cNvCxnSpPr>
          <p:nvPr/>
        </p:nvCxnSpPr>
        <p:spPr>
          <a:xfrm rot="16200000" flipH="1">
            <a:off x="2707019" y="2544136"/>
            <a:ext cx="1323715" cy="228879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3" idx="2"/>
            <a:endCxn id="14" idx="1"/>
          </p:cNvCxnSpPr>
          <p:nvPr/>
        </p:nvCxnSpPr>
        <p:spPr>
          <a:xfrm rot="16200000" flipH="1">
            <a:off x="1842952" y="3408204"/>
            <a:ext cx="3051848" cy="22887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3217" y="4933018"/>
            <a:ext cx="1584122" cy="835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Resource </a:t>
            </a:r>
            <a:r>
              <a:rPr lang="fr-BE" dirty="0" err="1"/>
              <a:t>owner</a:t>
            </a:r>
            <a:r>
              <a:rPr lang="fr-BE" dirty="0"/>
              <a:t> </a:t>
            </a:r>
            <a:r>
              <a:rPr lang="fr-BE" dirty="0" err="1"/>
              <a:t>Website</a:t>
            </a:r>
            <a:endParaRPr lang="fr-BE" dirty="0"/>
          </a:p>
        </p:txBody>
      </p:sp>
      <p:cxnSp>
        <p:nvCxnSpPr>
          <p:cNvPr id="46" name="Connecteur en angle 45"/>
          <p:cNvCxnSpPr>
            <a:stCxn id="40" idx="0"/>
            <a:endCxn id="2" idx="2"/>
          </p:cNvCxnSpPr>
          <p:nvPr/>
        </p:nvCxnSpPr>
        <p:spPr>
          <a:xfrm rot="5400000" flipH="1" flipV="1">
            <a:off x="2419377" y="1412991"/>
            <a:ext cx="2105928" cy="4934127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1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518" y="2753335"/>
            <a:ext cx="1584122" cy="835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9294" y="2753334"/>
            <a:ext cx="1584122" cy="835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/values/</a:t>
            </a:r>
            <a:r>
              <a:rPr lang="fr-BE" dirty="0" err="1"/>
              <a:t>get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7634677" y="2753333"/>
            <a:ext cx="1584122" cy="835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UMA server</a:t>
            </a:r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 flipV="1">
            <a:off x="2177640" y="3171037"/>
            <a:ext cx="20916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5853416" y="3171036"/>
            <a:ext cx="178126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177640" y="2777520"/>
            <a:ext cx="134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RPT </a:t>
            </a:r>
            <a:r>
              <a:rPr lang="fr-BE" dirty="0" err="1"/>
              <a:t>token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6091802" y="2639020"/>
            <a:ext cx="134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Introspect</a:t>
            </a:r>
            <a:r>
              <a:rPr lang="fr-BE" dirty="0"/>
              <a:t> RPT </a:t>
            </a:r>
            <a:r>
              <a:rPr lang="fr-BE" dirty="0" err="1"/>
              <a:t>token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32904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thabart</dc:creator>
  <cp:lastModifiedBy>thabart</cp:lastModifiedBy>
  <cp:revision>21</cp:revision>
  <dcterms:created xsi:type="dcterms:W3CDTF">2016-06-03T08:45:22Z</dcterms:created>
  <dcterms:modified xsi:type="dcterms:W3CDTF">2016-06-03T13:29:11Z</dcterms:modified>
</cp:coreProperties>
</file>