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38" autoAdjust="0"/>
    <p:restoredTop sz="48626" autoAdjust="0"/>
  </p:normalViewPr>
  <p:slideViewPr>
    <p:cSldViewPr snapToGrid="0">
      <p:cViewPr varScale="1">
        <p:scale>
          <a:sx n="40" d="100"/>
          <a:sy n="40" d="100"/>
        </p:scale>
        <p:origin x="1666" y="38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fundamentals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vocabulary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names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id. The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mutable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ID. In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example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Credit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Debit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na MVP in asp.net for a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now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MVP </a:t>
            </a:r>
            <a:r>
              <a:rPr lang="pt-BR" baseline="0" dirty="0" err="1" smtClean="0"/>
              <a:t>Reconnect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background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Development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Architecture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Cloud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earned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Microsoft </a:t>
            </a:r>
            <a:r>
              <a:rPr lang="pt-BR" baseline="0" dirty="0" err="1" smtClean="0"/>
              <a:t>Certifications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specialized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scope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inside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Usually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seen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single </a:t>
            </a:r>
            <a:r>
              <a:rPr lang="pt-BR" baseline="0" dirty="0" err="1" smtClean="0"/>
              <a:t>unit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behaviors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repository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 are close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identify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Aggregate</a:t>
            </a:r>
            <a:r>
              <a:rPr lang="pt-BR" baseline="0" dirty="0" smtClean="0"/>
              <a:t> Roots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maitain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6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designing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software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using</a:t>
            </a:r>
            <a:r>
              <a:rPr lang="pt-BR" baseline="0" dirty="0" smtClean="0"/>
              <a:t> reverse </a:t>
            </a:r>
            <a:r>
              <a:rPr lang="pt-BR" baseline="0" dirty="0" err="1" smtClean="0"/>
              <a:t>engineering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wihtin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Fortunately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move </a:t>
            </a:r>
            <a:r>
              <a:rPr lang="pt-BR" dirty="0" err="1" smtClean="0"/>
              <a:t>to</a:t>
            </a:r>
            <a:r>
              <a:rPr lang="pt-BR" dirty="0" smtClean="0"/>
              <a:t> a more </a:t>
            </a:r>
            <a:r>
              <a:rPr lang="pt-BR" dirty="0" err="1" smtClean="0"/>
              <a:t>happier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Domain-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Test-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Developmen.t</a:t>
            </a:r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data are </a:t>
            </a:r>
            <a:r>
              <a:rPr lang="pt-BR" baseline="0" dirty="0" err="1" smtClean="0"/>
              <a:t>exposed</a:t>
            </a:r>
            <a:r>
              <a:rPr lang="pt-BR" baseline="0" dirty="0" smtClean="0"/>
              <a:t>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9733</TotalTime>
  <Words>2412</Words>
  <Application>Microsoft Office PowerPoint</Application>
  <PresentationFormat>Widescreen</PresentationFormat>
  <Paragraphs>649</Paragraphs>
  <Slides>65</Slides>
  <Notes>39</Notes>
  <HiddenSlides>6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Apresentação do PowerPoint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Apresentação do PowerPoint</vt:lpstr>
      <vt:lpstr>Apresentação do PowerPoint</vt:lpstr>
      <vt:lpstr>Apresentação do PowerPoint</vt:lpstr>
      <vt:lpstr>Apresentação do PowerPoint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Apresentação do PowerPoint</vt:lpstr>
      <vt:lpstr>Apresentação do PowerPoint</vt:lpstr>
      <vt:lpstr>Apresentação do PowerPoint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Opinionated DDD/TDD</vt:lpstr>
      <vt:lpstr>Apresentação do PowerPoint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Apresentação do PowerPoint</vt:lpstr>
      <vt:lpstr>Apresentação do PowerPoint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334</cp:revision>
  <dcterms:created xsi:type="dcterms:W3CDTF">2018-08-11T19:23:31Z</dcterms:created>
  <dcterms:modified xsi:type="dcterms:W3CDTF">2018-09-11T20:25:47Z</dcterms:modified>
</cp:coreProperties>
</file>