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48626" autoAdjust="0"/>
  </p:normalViewPr>
  <p:slideViewPr>
    <p:cSldViewPr snapToGrid="0">
      <p:cViewPr varScale="1">
        <p:scale>
          <a:sx n="64" d="100"/>
          <a:sy n="64" d="100"/>
        </p:scale>
        <p:origin x="1668" y="72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12/09/2018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joining the </a:t>
            </a:r>
            <a:r>
              <a:rPr lang="en-US" dirty="0" err="1" smtClean="0"/>
              <a:t>Betsson</a:t>
            </a:r>
            <a:r>
              <a:rPr lang="en-US" dirty="0" smtClean="0"/>
              <a:t> Meetup.</a:t>
            </a:r>
          </a:p>
          <a:p>
            <a:r>
              <a:rPr lang="en-US" dirty="0" smtClean="0"/>
              <a:t>I am going to talk about Domain-Driven Design and Test-Driven Development.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it leads to thinner</a:t>
            </a:r>
            <a:r>
              <a:rPr lang="en-US" baseline="0" dirty="0" smtClean="0"/>
              <a:t> </a:t>
            </a:r>
            <a:r>
              <a:rPr lang="en-US" dirty="0" smtClean="0"/>
              <a:t>Services, that do not require to validate</a:t>
            </a:r>
            <a:r>
              <a:rPr lang="en-US" baseline="0" dirty="0" smtClean="0"/>
              <a:t> the arguments of every method. The simple existence of a Value Object means that it is valid.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tip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do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state</a:t>
            </a:r>
            <a:r>
              <a:rPr lang="pt-BR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DDD </a:t>
            </a:r>
            <a:r>
              <a:rPr lang="pt-BR" dirty="0" err="1" smtClean="0"/>
              <a:t>express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Entities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Services.. Some </a:t>
            </a:r>
            <a:r>
              <a:rPr lang="pt-BR" dirty="0" err="1" smtClean="0"/>
              <a:t>Entities</a:t>
            </a:r>
            <a:r>
              <a:rPr lang="pt-BR" dirty="0" smtClean="0"/>
              <a:t> are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Roots. At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moment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8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So</a:t>
            </a:r>
            <a:r>
              <a:rPr lang="pt-BR" dirty="0" smtClean="0"/>
              <a:t>.. I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baseline="0" dirty="0" smtClean="0"/>
              <a:t>Use Cases.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new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deposit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funds</a:t>
            </a:r>
            <a:r>
              <a:rPr lang="pt-BR" baseline="0" dirty="0" smtClean="0"/>
              <a:t>. The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more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current</a:t>
            </a:r>
            <a:r>
              <a:rPr lang="pt-BR" baseline="0" dirty="0" smtClean="0"/>
              <a:t> balance.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4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use cases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multiple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each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transaction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history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balance </a:t>
            </a:r>
            <a:r>
              <a:rPr lang="pt-BR" baseline="0" dirty="0" err="1" smtClean="0"/>
              <a:t>any</a:t>
            </a:r>
            <a:r>
              <a:rPr lang="pt-BR" baseline="0" dirty="0" smtClean="0"/>
              <a:t> time.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dirty="0" smtClean="0"/>
              <a:t> use cases are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identify</a:t>
            </a:r>
            <a:r>
              <a:rPr lang="pt-BR" dirty="0" smtClean="0"/>
              <a:t> some </a:t>
            </a:r>
            <a:r>
              <a:rPr lang="pt-BR" dirty="0" err="1" smtClean="0"/>
              <a:t>noums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verbs</a:t>
            </a:r>
            <a:r>
              <a:rPr lang="pt-BR" baseline="0" dirty="0" smtClean="0"/>
              <a:t>. It helps do </a:t>
            </a:r>
            <a:r>
              <a:rPr lang="pt-BR" baseline="0" dirty="0" err="1" smtClean="0"/>
              <a:t>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initial</a:t>
            </a:r>
            <a:r>
              <a:rPr lang="pt-BR" baseline="0" dirty="0" smtClean="0"/>
              <a:t> Design.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figure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representation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Domain.</a:t>
            </a:r>
          </a:p>
          <a:p>
            <a:endParaRPr lang="pt-BR" baseline="0" dirty="0" smtClean="0"/>
          </a:p>
          <a:p>
            <a:r>
              <a:rPr lang="pt-BR" baseline="0" dirty="0" smtClean="0"/>
              <a:t>In blue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green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Value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describe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role,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soon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structures</a:t>
            </a:r>
            <a:r>
              <a:rPr lang="pt-BR" dirty="0" smtClean="0"/>
              <a:t> are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valid</a:t>
            </a:r>
            <a:r>
              <a:rPr lang="pt-BR" dirty="0" smtClean="0"/>
              <a:t> </a:t>
            </a:r>
            <a:r>
              <a:rPr lang="pt-BR" dirty="0" err="1" smtClean="0"/>
              <a:t>inside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Personal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Expenses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</a:t>
            </a:r>
            <a:r>
              <a:rPr lang="pt-BR" baseline="0" dirty="0" smtClean="0"/>
              <a:t>.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fundamentals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DDD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Ubiquitous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vocabulary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between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jargons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technical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stuff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There</a:t>
            </a:r>
            <a:r>
              <a:rPr lang="pt-BR" baseline="0" dirty="0" smtClean="0"/>
              <a:t> are some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language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Contexts</a:t>
            </a:r>
            <a:r>
              <a:rPr lang="pt-BR" baseline="0" dirty="0" smtClean="0"/>
              <a:t>, DDD </a:t>
            </a:r>
            <a:r>
              <a:rPr lang="pt-BR" baseline="0" dirty="0" err="1" smtClean="0"/>
              <a:t>pattterns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names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high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structures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Everything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else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ubiquitous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23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requires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every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unique</a:t>
            </a:r>
            <a:r>
              <a:rPr lang="pt-BR" baseline="0" dirty="0" smtClean="0"/>
              <a:t> id. The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mutable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refer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ID. In </a:t>
            </a:r>
            <a:r>
              <a:rPr lang="pt-BR" baseline="0" dirty="0" err="1" smtClean="0"/>
              <a:t>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example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Credit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Debit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let</a:t>
            </a:r>
            <a:r>
              <a:rPr lang="pt-BR" dirty="0" smtClean="0"/>
              <a:t> 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myself</a:t>
            </a:r>
            <a:r>
              <a:rPr lang="pt-BR" baseline="0" dirty="0" smtClean="0"/>
              <a:t>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Ivan Paulovich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moved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Stockholm </a:t>
            </a:r>
            <a:r>
              <a:rPr lang="pt-BR" baseline="0" dirty="0" err="1" smtClean="0"/>
              <a:t>earlier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Developer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Betsson</a:t>
            </a:r>
            <a:r>
              <a:rPr lang="pt-BR" baseline="0" dirty="0" smtClean="0"/>
              <a:t>. I used to be </a:t>
            </a:r>
            <a:r>
              <a:rPr lang="pt-BR" baseline="0" dirty="0" smtClean="0"/>
              <a:t>an </a:t>
            </a:r>
            <a:r>
              <a:rPr lang="pt-BR" baseline="0" dirty="0" smtClean="0"/>
              <a:t>MVP in asp.net for a few years and now I am in the MVP Reconnect Program.</a:t>
            </a:r>
          </a:p>
          <a:p>
            <a:r>
              <a:rPr lang="pt-BR" baseline="0" dirty="0" smtClean="0"/>
              <a:t>My background is Development, Architecture and Cloud and I earned few Microsoft </a:t>
            </a:r>
            <a:r>
              <a:rPr lang="pt-BR" baseline="0" dirty="0" smtClean="0"/>
              <a:t>Certifications in these areas.</a:t>
            </a:r>
            <a:endParaRPr lang="pt-BR" baseline="0" dirty="0" smtClean="0"/>
          </a:p>
          <a:p>
            <a:r>
              <a:rPr lang="pt-BR" baseline="0" dirty="0" smtClean="0"/>
              <a:t>I </a:t>
            </a:r>
            <a:r>
              <a:rPr lang="pt-BR" baseline="0" dirty="0" err="1" smtClean="0"/>
              <a:t>support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Paulovich.net blog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active</a:t>
            </a:r>
            <a:r>
              <a:rPr lang="pt-BR" baseline="0" dirty="0" smtClean="0"/>
              <a:t> in GitHub.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specialized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control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scope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inside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Usually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seen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single </a:t>
            </a:r>
            <a:r>
              <a:rPr lang="pt-BR" baseline="0" dirty="0" err="1" smtClean="0"/>
              <a:t>unit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behaviors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advance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plus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repository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 are close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8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identify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54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Aggregate</a:t>
            </a:r>
            <a:r>
              <a:rPr lang="pt-BR" baseline="0" dirty="0" smtClean="0"/>
              <a:t> Roots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possible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maitain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66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76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9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guys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are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seniors</a:t>
            </a:r>
            <a:r>
              <a:rPr lang="pt-BR" dirty="0" smtClean="0"/>
              <a:t> </a:t>
            </a:r>
            <a:r>
              <a:rPr lang="pt-BR" dirty="0" err="1" smtClean="0"/>
              <a:t>developers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agile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practices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deliver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features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wants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Our</a:t>
            </a:r>
            <a:r>
              <a:rPr lang="pt-BR" baseline="0" dirty="0" smtClean="0"/>
              <a:t> tech </a:t>
            </a:r>
            <a:r>
              <a:rPr lang="pt-BR" baseline="0" dirty="0" err="1" smtClean="0"/>
              <a:t>stack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.NET, SQL Server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Angular.</a:t>
            </a:r>
          </a:p>
          <a:p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</a:t>
            </a:r>
            <a:r>
              <a:rPr lang="pt-BR" baseline="0" dirty="0" smtClean="0"/>
              <a:t> are open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discuss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opportunities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hiring</a:t>
            </a:r>
            <a:r>
              <a:rPr lang="pt-BR" baseline="0" dirty="0" smtClean="0"/>
              <a:t>! </a:t>
            </a:r>
            <a:r>
              <a:rPr lang="pt-BR" baseline="0" dirty="0" err="1" smtClean="0"/>
              <a:t>Try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HR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those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you're calling two setters in a row, you're missing a concept.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and</a:t>
            </a:r>
            <a:r>
              <a:rPr lang="en-US" baseline="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TDD are tools, seniors developers need </a:t>
            </a:r>
            <a:r>
              <a:rPr lang="en-US" baseline="0" noProof="0" smtClean="0">
                <a:latin typeface="Helvetica" panose="020B0604020202020204" pitchFamily="34" charset="0"/>
                <a:cs typeface="Helvetica" panose="020B0604020202020204" pitchFamily="34" charset="0"/>
              </a:rPr>
              <a:t>to know. </a:t>
            </a: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begin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</a:t>
            </a:r>
            <a:r>
              <a:rPr lang="pt-BR" dirty="0" err="1" smtClean="0"/>
              <a:t>sad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common </a:t>
            </a:r>
            <a:r>
              <a:rPr lang="pt-BR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copied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Alberto </a:t>
            </a:r>
            <a:r>
              <a:rPr lang="pt-BR" baseline="0" dirty="0" err="1" smtClean="0"/>
              <a:t>Brandolini</a:t>
            </a:r>
            <a:r>
              <a:rPr lang="pt-BR" baseline="0" dirty="0" smtClean="0"/>
              <a:t>. Its about designing the software from the data model using reverse engineering to make the Domain Model fit </a:t>
            </a:r>
            <a:r>
              <a:rPr lang="pt-BR" baseline="0" dirty="0" smtClean="0"/>
              <a:t>within </a:t>
            </a:r>
            <a:r>
              <a:rPr lang="pt-BR" baseline="0" dirty="0" smtClean="0"/>
              <a:t>the Data Model.</a:t>
            </a:r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pretending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testing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setters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related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issues</a:t>
            </a:r>
            <a:r>
              <a:rPr lang="pt-BR" baseline="0" dirty="0" smtClean="0"/>
              <a:t>.</a:t>
            </a:r>
          </a:p>
          <a:p>
            <a:r>
              <a:rPr lang="pt-BR" dirty="0" err="1" smtClean="0"/>
              <a:t>Disappointing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TDD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benefits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removing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CI.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Fortunately we move to a more happier</a:t>
            </a:r>
            <a:r>
              <a:rPr lang="pt-BR" baseline="0" dirty="0" smtClean="0"/>
              <a:t> story </a:t>
            </a:r>
            <a:r>
              <a:rPr lang="pt-BR" baseline="0" dirty="0" smtClean="0"/>
              <a:t>where </a:t>
            </a:r>
            <a:r>
              <a:rPr lang="pt-BR" baseline="0" dirty="0" smtClean="0"/>
              <a:t>Domain-Driven Design and Test-Driven </a:t>
            </a:r>
            <a:r>
              <a:rPr lang="pt-BR" baseline="0" dirty="0" smtClean="0"/>
              <a:t>Development work together.</a:t>
            </a:r>
            <a:endParaRPr lang="pt-BR" baseline="0" dirty="0" smtClean="0"/>
          </a:p>
          <a:p>
            <a:r>
              <a:rPr lang="pt-BR" baseline="0" dirty="0" err="1" smtClean="0"/>
              <a:t>Alone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topics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huge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will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together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provides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Tiny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Exploratory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Programming</a:t>
            </a:r>
            <a:r>
              <a:rPr lang="pt-BR" baseline="0" dirty="0" smtClean="0"/>
              <a:t>..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Unit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, short </a:t>
            </a:r>
            <a:r>
              <a:rPr lang="pt-BR" baseline="0" dirty="0" err="1" smtClean="0"/>
              <a:t>cycles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confidence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change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Both </a:t>
            </a:r>
            <a:r>
              <a:rPr lang="pt-BR" baseline="0" dirty="0" err="1" smtClean="0"/>
              <a:t>target</a:t>
            </a:r>
            <a:r>
              <a:rPr lang="pt-BR" baseline="0" dirty="0" smtClean="0"/>
              <a:t> a Self </a:t>
            </a:r>
            <a:r>
              <a:rPr lang="pt-BR" baseline="0" dirty="0" err="1" smtClean="0"/>
              <a:t>Explanatory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Coding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feedback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Rewriting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strategy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TDD.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properties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strings</a:t>
            </a:r>
            <a:r>
              <a:rPr lang="pt-BR" baseline="0" dirty="0" smtClean="0"/>
              <a:t>. It does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data are </a:t>
            </a:r>
            <a:r>
              <a:rPr lang="pt-BR" baseline="0" dirty="0" err="1" smtClean="0"/>
              <a:t>exposed</a:t>
            </a:r>
            <a:r>
              <a:rPr lang="pt-BR" baseline="0" dirty="0" smtClean="0"/>
              <a:t> as public.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</a:t>
            </a:r>
            <a:r>
              <a:rPr lang="pt-BR" baseline="0" dirty="0" smtClean="0"/>
              <a:t> leads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Services </a:t>
            </a:r>
            <a:r>
              <a:rPr lang="pt-BR" baseline="0" dirty="0" err="1" smtClean="0"/>
              <a:t>like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wanna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receive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need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verify</a:t>
            </a:r>
            <a:r>
              <a:rPr lang="pt-BR" baseline="0" dirty="0" smtClean="0"/>
              <a:t> for data range, </a:t>
            </a:r>
            <a:r>
              <a:rPr lang="pt-BR" baseline="0" dirty="0" err="1" smtClean="0"/>
              <a:t>format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mandatory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Usually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became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unecessary</a:t>
            </a:r>
            <a:r>
              <a:rPr lang="pt-BR" baseline="0" dirty="0" smtClean="0"/>
              <a:t> big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also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easy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confuse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enlightened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DDD.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technology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methodology</a:t>
            </a:r>
            <a:r>
              <a:rPr lang="pt-BR" baseline="0" dirty="0" smtClean="0"/>
              <a:t>.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set os </a:t>
            </a:r>
            <a:r>
              <a:rPr lang="pt-BR" baseline="0" dirty="0" err="1" smtClean="0"/>
              <a:t>principles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patterns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effort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where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matters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could</a:t>
            </a:r>
            <a:r>
              <a:rPr lang="pt-BR" dirty="0" smtClean="0"/>
              <a:t> </a:t>
            </a:r>
            <a:r>
              <a:rPr lang="pt-BR" dirty="0" err="1" smtClean="0"/>
              <a:t>replace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specialized</a:t>
            </a:r>
            <a:r>
              <a:rPr lang="pt-BR" dirty="0" smtClean="0"/>
              <a:t> classes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tiny</a:t>
            </a:r>
            <a:r>
              <a:rPr lang="pt-BR" dirty="0" smtClean="0"/>
              <a:t> classes </a:t>
            </a:r>
            <a:r>
              <a:rPr lang="pt-BR" dirty="0" err="1" smtClean="0"/>
              <a:t>enforces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smallest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897774" y="4936375"/>
            <a:ext cx="11135730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need to verify parameters values on every method.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and smaller when using Value Objets.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Eventual consistency between aggregates.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Entity + Repository ~ Aggregate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Programming</a:t>
            </a: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16608" y="4664556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90823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426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Confidence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5" y="1499017"/>
            <a:ext cx="6792366" cy="427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ash"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096000" y="2870976"/>
            <a:ext cx="5938982" cy="187646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Needs to verify for required parameters, Data Format and Data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>
                <a:solidFill>
                  <a:schemeClr val="bg1"/>
                </a:solidFill>
              </a:rPr>
              <a:t>and </a:t>
            </a:r>
            <a:r>
              <a:rPr lang="pt-BR" sz="2400" b="1" dirty="0" smtClean="0">
                <a:solidFill>
                  <a:schemeClr val="bg1"/>
                </a:solidFill>
              </a:rPr>
              <a:t>Fat.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9830</TotalTime>
  <Words>2430</Words>
  <Application>Microsoft Office PowerPoint</Application>
  <PresentationFormat>Widescreen</PresentationFormat>
  <Paragraphs>651</Paragraphs>
  <Slides>65</Slides>
  <Notes>39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PowerPoint Presentation</vt:lpstr>
      <vt:lpstr>A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PowerPoint Presentation</vt:lpstr>
      <vt:lpstr>PowerPoint Presentation</vt:lpstr>
      <vt:lpstr>PowerPoint Presentation</vt:lpstr>
      <vt:lpstr>PowerPoint Presentation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PowerPoint Presentation</vt:lpstr>
      <vt:lpstr>PowerPoint Presentation</vt:lpstr>
      <vt:lpstr>PowerPoint Presentation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Opinionated DDD/TDD</vt:lpstr>
      <vt:lpstr>PowerPoint Presentation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PowerPoint Presentation</vt:lpstr>
      <vt:lpstr>PowerPoint Presentation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337</cp:revision>
  <dcterms:created xsi:type="dcterms:W3CDTF">2018-08-11T19:23:31Z</dcterms:created>
  <dcterms:modified xsi:type="dcterms:W3CDTF">2018-09-12T12:09:12Z</dcterms:modified>
</cp:coreProperties>
</file>