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0"/>
  </p:notesMasterIdLst>
  <p:sldIdLst>
    <p:sldId id="256" r:id="rId2"/>
    <p:sldId id="361" r:id="rId3"/>
    <p:sldId id="267" r:id="rId4"/>
    <p:sldId id="308" r:id="rId5"/>
    <p:sldId id="371" r:id="rId6"/>
    <p:sldId id="270" r:id="rId7"/>
    <p:sldId id="290" r:id="rId8"/>
    <p:sldId id="312" r:id="rId9"/>
    <p:sldId id="279" r:id="rId10"/>
    <p:sldId id="292" r:id="rId11"/>
    <p:sldId id="293" r:id="rId12"/>
    <p:sldId id="313" r:id="rId13"/>
    <p:sldId id="316" r:id="rId14"/>
    <p:sldId id="317" r:id="rId15"/>
    <p:sldId id="297" r:id="rId16"/>
    <p:sldId id="366" r:id="rId17"/>
    <p:sldId id="369" r:id="rId18"/>
    <p:sldId id="306" r:id="rId19"/>
    <p:sldId id="314" r:id="rId20"/>
    <p:sldId id="315" r:id="rId21"/>
    <p:sldId id="318" r:id="rId22"/>
    <p:sldId id="299" r:id="rId23"/>
    <p:sldId id="300" r:id="rId24"/>
    <p:sldId id="281" r:id="rId25"/>
    <p:sldId id="362" r:id="rId26"/>
    <p:sldId id="337" r:id="rId27"/>
    <p:sldId id="339" r:id="rId28"/>
    <p:sldId id="338" r:id="rId29"/>
    <p:sldId id="340" r:id="rId30"/>
    <p:sldId id="341" r:id="rId31"/>
    <p:sldId id="321" r:id="rId32"/>
    <p:sldId id="322" r:id="rId33"/>
    <p:sldId id="323" r:id="rId34"/>
    <p:sldId id="324" r:id="rId35"/>
    <p:sldId id="325" r:id="rId36"/>
    <p:sldId id="326" r:id="rId37"/>
    <p:sldId id="259" r:id="rId38"/>
    <p:sldId id="330" r:id="rId39"/>
    <p:sldId id="332" r:id="rId40"/>
    <p:sldId id="331" r:id="rId41"/>
    <p:sldId id="334" r:id="rId42"/>
    <p:sldId id="335" r:id="rId43"/>
    <p:sldId id="370" r:id="rId44"/>
    <p:sldId id="343" r:id="rId45"/>
    <p:sldId id="374" r:id="rId46"/>
    <p:sldId id="377" r:id="rId47"/>
    <p:sldId id="375" r:id="rId48"/>
    <p:sldId id="378" r:id="rId49"/>
    <p:sldId id="376" r:id="rId50"/>
    <p:sldId id="344" r:id="rId51"/>
    <p:sldId id="365" r:id="rId52"/>
    <p:sldId id="354" r:id="rId53"/>
    <p:sldId id="348" r:id="rId54"/>
    <p:sldId id="350" r:id="rId55"/>
    <p:sldId id="349" r:id="rId56"/>
    <p:sldId id="352" r:id="rId57"/>
    <p:sldId id="367" r:id="rId58"/>
    <p:sldId id="372" r:id="rId59"/>
    <p:sldId id="363" r:id="rId60"/>
    <p:sldId id="368" r:id="rId61"/>
    <p:sldId id="342" r:id="rId62"/>
    <p:sldId id="355" r:id="rId63"/>
    <p:sldId id="359" r:id="rId64"/>
    <p:sldId id="360" r:id="rId65"/>
    <p:sldId id="379" r:id="rId66"/>
    <p:sldId id="380" r:id="rId67"/>
    <p:sldId id="381" r:id="rId68"/>
    <p:sldId id="382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6" autoAdjust="0"/>
    <p:restoredTop sz="74074" autoAdjust="0"/>
  </p:normalViewPr>
  <p:slideViewPr>
    <p:cSldViewPr snapToGrid="0">
      <p:cViewPr>
        <p:scale>
          <a:sx n="50" d="100"/>
          <a:sy n="50" d="100"/>
        </p:scale>
        <p:origin x="99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 </a:t>
            </a:r>
            <a:r>
              <a:rPr lang="pt-BR" dirty="0" err="1" smtClean="0"/>
              <a:t>am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r>
              <a:rPr lang="pt-BR" dirty="0" smtClean="0"/>
              <a:t> </a:t>
            </a:r>
            <a:r>
              <a:rPr lang="pt-BR" dirty="0" err="1" smtClean="0"/>
              <a:t>Brazil</a:t>
            </a:r>
            <a:r>
              <a:rPr lang="pt-BR" dirty="0" smtClean="0"/>
              <a:t>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calling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setters</a:t>
            </a:r>
            <a:r>
              <a:rPr lang="pt-BR" dirty="0" smtClean="0"/>
              <a:t> in a </a:t>
            </a:r>
            <a:r>
              <a:rPr lang="pt-BR" dirty="0" err="1" smtClean="0"/>
              <a:t>row</a:t>
            </a:r>
            <a:r>
              <a:rPr lang="pt-BR" dirty="0" smtClean="0"/>
              <a:t>,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 a </a:t>
            </a:r>
            <a:r>
              <a:rPr lang="pt-BR" dirty="0" err="1" smtClean="0"/>
              <a:t>concept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9/9/2018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9/9/2018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Betsson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#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sing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..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Rules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Enforced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859509" cy="4351338"/>
          </a:xfrm>
        </p:spPr>
      </p:pic>
    </p:spTree>
    <p:extLst>
      <p:ext uri="{BB962C8B-B14F-4D97-AF65-F5344CB8AC3E}">
        <p14:creationId xmlns:p14="http://schemas.microsoft.com/office/powerpoint/2010/main" val="15067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Rules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Enforced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561110" y="4890943"/>
            <a:ext cx="11360814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verify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format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every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Objets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express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4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express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pt-BR" sz="4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xample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Some Use Cases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customer can register a new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using its personal details.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Allow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to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deposit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an existing account.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allow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more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existing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funds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9899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/>
                <a:gridCol w="2256818"/>
                <a:gridCol w="2256818"/>
                <a:gridCol w="2256818"/>
                <a:gridCol w="2256818"/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err="1" smtClean="0"/>
                        <a:t>Account</a:t>
                      </a:r>
                      <a:r>
                        <a:rPr lang="pt-BR" sz="1900" dirty="0" smtClean="0"/>
                        <a:t> </a:t>
                      </a:r>
                      <a:r>
                        <a:rPr lang="pt-BR" sz="1900" dirty="0" err="1" smtClean="0"/>
                        <a:t>Number</a:t>
                      </a:r>
                      <a:r>
                        <a:rPr lang="pt-BR" sz="1900" dirty="0" smtClean="0"/>
                        <a:t> 4444-6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08-01-2018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08-03-2018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Withdrawal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10,000</a:t>
                      </a:r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08-06-2018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Withdrawal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5,000</a:t>
                      </a:r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08-17-2018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>
                          <a:solidFill>
                            <a:srgbClr val="FF0000"/>
                          </a:solidFill>
                        </a:rPr>
                        <a:t>7,000</a:t>
                      </a:r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err="1" smtClean="0">
                          <a:solidFill>
                            <a:schemeClr val="bg1"/>
                          </a:solidFill>
                        </a:rPr>
                        <a:t>Account</a:t>
                      </a:r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900" b="1" dirty="0" err="1" smtClean="0">
                          <a:solidFill>
                            <a:schemeClr val="bg1"/>
                          </a:solidFill>
                        </a:rPr>
                        <a:t>Number</a:t>
                      </a:r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 7777-0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08-01-2018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pt-BR" sz="2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pt-BR" sz="2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5557-8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xample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Some Use Cases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 new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using its personal details.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Allow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an existing account.</a:t>
            </a:r>
          </a:p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allow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b="1" dirty="0" err="1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pt-BR" sz="360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existing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funds</a:t>
            </a:r>
            <a:r>
              <a:rPr lang="pt-BR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705886" y="593137"/>
            <a:ext cx="3253154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35" y="2639746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620682" y="4003689"/>
            <a:ext cx="56906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30654" y="5156336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6839166" y="1573455"/>
            <a:ext cx="3156438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Everyone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Apper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Have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unique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identity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their IDs.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Don't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get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trapped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thinking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Roots (Are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lnSpcReduction="10000"/>
          </a:bodyPr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pt-BR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pt-BR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dentity</a:t>
            </a:r>
            <a:r>
              <a:rPr lang="pt-BR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Scope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onsistency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inside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boundaries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update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through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eventual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consistency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</a:t>
            </a:r>
            <a:r>
              <a:rPr lang="pt-BR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  <a:r>
              <a:rPr lang="pt-BR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implement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One</a:t>
            </a:r>
            <a:r>
              <a:rPr lang="pt-BR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</a:t>
            </a:r>
            <a:r>
              <a:rPr lang="pt-BR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Root for </a:t>
            </a:r>
            <a:r>
              <a:rPr lang="pt-BR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every</a:t>
            </a:r>
            <a:r>
              <a:rPr lang="pt-BR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r>
              <a:rPr lang="pt-BR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u="sng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  <a:r>
              <a:rPr lang="pt-BR" u="sng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Smell</a:t>
            </a:r>
            <a:r>
              <a:rPr lang="pt-BR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Root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your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Entire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pt-BR" sz="5400" dirty="0" err="1" smtClean="0"/>
              <a:t>An</a:t>
            </a:r>
            <a:r>
              <a:rPr lang="pt-BR" sz="5400" dirty="0" smtClean="0"/>
              <a:t> </a:t>
            </a:r>
            <a:r>
              <a:rPr lang="pt-BR" sz="5400" dirty="0" err="1" smtClean="0"/>
              <a:t>Aggregate</a:t>
            </a:r>
            <a:r>
              <a:rPr lang="pt-BR" sz="5400" dirty="0" smtClean="0"/>
              <a:t> Root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Root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Root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Root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Root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Betsson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Wallet Team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pt-BR" dirty="0" err="1" smtClean="0"/>
              <a:t>Seniors</a:t>
            </a:r>
            <a:r>
              <a:rPr lang="pt-BR" dirty="0" smtClean="0"/>
              <a:t> </a:t>
            </a:r>
            <a:r>
              <a:rPr lang="pt-BR" dirty="0" err="1" smtClean="0"/>
              <a:t>Developers</a:t>
            </a:r>
            <a:endParaRPr lang="pt-BR" dirty="0" smtClean="0"/>
          </a:p>
          <a:p>
            <a:r>
              <a:rPr lang="pt-BR" dirty="0" err="1" smtClean="0"/>
              <a:t>Agile</a:t>
            </a:r>
            <a:r>
              <a:rPr lang="pt-BR" dirty="0" smtClean="0"/>
              <a:t> Team</a:t>
            </a:r>
          </a:p>
          <a:p>
            <a:r>
              <a:rPr lang="pt-BR" dirty="0" smtClean="0"/>
              <a:t>Business </a:t>
            </a:r>
            <a:r>
              <a:rPr lang="pt-BR" dirty="0" err="1" smtClean="0"/>
              <a:t>Oriented</a:t>
            </a:r>
            <a:endParaRPr lang="pt-BR" dirty="0" smtClean="0"/>
          </a:p>
          <a:p>
            <a:r>
              <a:rPr lang="pt-BR" dirty="0" smtClean="0"/>
              <a:t>.</a:t>
            </a:r>
            <a:r>
              <a:rPr lang="pt-BR" dirty="0"/>
              <a:t>NET – </a:t>
            </a:r>
            <a:r>
              <a:rPr lang="pt-BR" dirty="0" smtClean="0"/>
              <a:t>SQL Server – Angular</a:t>
            </a:r>
          </a:p>
          <a:p>
            <a:endParaRPr lang="pt-BR" dirty="0" smtClean="0"/>
          </a:p>
          <a:p>
            <a:r>
              <a:rPr lang="pt-BR" dirty="0" smtClean="0"/>
              <a:t>Stockholm Office</a:t>
            </a:r>
          </a:p>
          <a:p>
            <a:r>
              <a:rPr lang="pt-BR" dirty="0" err="1" smtClean="0"/>
              <a:t>We</a:t>
            </a:r>
            <a:r>
              <a:rPr lang="pt-BR" dirty="0" smtClean="0"/>
              <a:t> are </a:t>
            </a:r>
            <a:r>
              <a:rPr lang="pt-BR" dirty="0" err="1" smtClean="0"/>
              <a:t>hiring</a:t>
            </a:r>
            <a:r>
              <a:rPr lang="pt-BR" dirty="0" smtClean="0"/>
              <a:t>!</a:t>
            </a:r>
            <a:endParaRPr lang="en-US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Aggregate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Root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Have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explicit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identity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Unique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comparisson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atributes.</a:t>
            </a: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Used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measure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quantify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really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use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collection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should be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wrapped in its own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class¹.</a:t>
            </a:r>
          </a:p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contains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do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contains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variable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have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home.</a:t>
            </a: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necessary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return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immutable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copies.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325563"/>
            <a:ext cx="98107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1325563"/>
            <a:ext cx="9810750" cy="517207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97183" y="4875840"/>
            <a:ext cx="962890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How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shoot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yourself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foot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your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starting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Create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your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engineering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Pretend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you’re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doing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TDD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start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your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classes.</a:t>
            </a:r>
          </a:p>
          <a:p>
            <a:pPr lvl="1"/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getters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setters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Now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start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logic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Integration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get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stuck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related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issues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TDD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provides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no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benefit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slows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down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Comment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your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Continuous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Integration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Keep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whining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How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3" y="1291134"/>
            <a:ext cx="11024754" cy="54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How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Use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3" y="1291134"/>
            <a:ext cx="11024754" cy="546792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How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3" y="1291134"/>
            <a:ext cx="11024754" cy="54679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</a:t>
            </a:r>
            <a:r>
              <a:rPr lang="pt-BR" sz="40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4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Inner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feedback loops in TDD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DDD                  TDD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Domain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Exploratoring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980494" y="4240804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041904" y="5245866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10066" y="2473012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Freedom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DDD/TDD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Sometimes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implement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too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much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Domain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return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covering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unit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knowing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DDD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understimate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TDD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then </a:t>
            </a:r>
            <a:b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slapped in the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face.</a:t>
            </a: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goal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a high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coverage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Domain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hard. It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architectural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issue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Stable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Dependencies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Principle¹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87436" y="6358984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Stable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Dependencies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Principle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Stable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Dependencies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Principle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Shinning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Shinning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Stable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>
                <a:latin typeface="Helvetica" panose="020B0604020202020204" pitchFamily="34" charset="0"/>
                <a:cs typeface="Helvetica" panose="020B0604020202020204" pitchFamily="34" charset="0"/>
              </a:rPr>
              <a:t>Dependencies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Principle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Shinning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Shinning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Isolate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Domain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ayered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Architecture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eta para a direita 1"/>
          <p:cNvSpPr/>
          <p:nvPr/>
        </p:nvSpPr>
        <p:spPr>
          <a:xfrm>
            <a:off x="3076767" y="2828353"/>
            <a:ext cx="2888911" cy="88540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sp>
        <p:nvSpPr>
          <p:cNvPr id="21" name="Seta para a direita 20"/>
          <p:cNvSpPr/>
          <p:nvPr/>
        </p:nvSpPr>
        <p:spPr>
          <a:xfrm>
            <a:off x="6621748" y="3517428"/>
            <a:ext cx="2681811" cy="88540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Inside</a:t>
            </a:r>
            <a:r>
              <a:rPr lang="pt-BR" sz="3600" dirty="0" smtClean="0"/>
              <a:t> Out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6100954" y="777616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778090" y="1454752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487261" y="2143428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8025576" y="2696804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078966" y="2327472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046906" y="161442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7355456">
            <a:off x="9605224" y="3630290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6723379" y="3852432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6520054" y="16684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9931933" y="1461729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10647485" y="4316369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650619" y="5485117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422132" y="4297893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69616"/>
            <a:ext cx="4895338" cy="500734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Testability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Hexagonability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 as First-Class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Decoupled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Isolate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Domain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ayered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Architecture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Primitive</a:t>
            </a: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Obsession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...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Clean </a:t>
            </a:r>
            <a:r>
              <a:rPr lang="pt-BR" dirty="0" err="1" smtClean="0"/>
              <a:t>Architecture</a:t>
            </a:r>
            <a:endParaRPr lang="pt-BR" dirty="0" smtClean="0"/>
          </a:p>
          <a:p>
            <a:r>
              <a:rPr lang="pt-BR" dirty="0" smtClean="0"/>
              <a:t>Hexagonal </a:t>
            </a:r>
            <a:r>
              <a:rPr lang="pt-BR" dirty="0" err="1" smtClean="0"/>
              <a:t>Architecture</a:t>
            </a:r>
            <a:endParaRPr lang="pt-BR" dirty="0" smtClean="0"/>
          </a:p>
          <a:p>
            <a:r>
              <a:rPr lang="pt-BR" dirty="0" err="1" smtClean="0"/>
              <a:t>Event</a:t>
            </a:r>
            <a:r>
              <a:rPr lang="pt-BR" dirty="0" smtClean="0"/>
              <a:t> </a:t>
            </a:r>
            <a:r>
              <a:rPr lang="pt-BR" dirty="0" err="1" smtClean="0"/>
              <a:t>Sourcing</a:t>
            </a:r>
            <a:endParaRPr lang="pt-BR" dirty="0" smtClean="0"/>
          </a:p>
          <a:p>
            <a:r>
              <a:rPr lang="pt-BR" dirty="0" smtClean="0"/>
              <a:t>DDD</a:t>
            </a:r>
          </a:p>
          <a:p>
            <a:r>
              <a:rPr lang="pt-BR" dirty="0" smtClean="0"/>
              <a:t>TDD</a:t>
            </a:r>
          </a:p>
          <a:p>
            <a:r>
              <a:rPr lang="pt-BR" dirty="0" err="1" smtClean="0"/>
              <a:t>Microservices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329" y="1488331"/>
            <a:ext cx="7305595" cy="4609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Domain-driven D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esign, Eric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J.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Evans, 2003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2008</a:t>
            </a:r>
          </a:p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Architecture, Robert C. Martin,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2017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</a:t>
            </a:r>
            <a:r>
              <a:rPr lang="en-US" dirty="0"/>
              <a:t>1st </a:t>
            </a:r>
            <a:r>
              <a:rPr lang="en-US" dirty="0" smtClean="0"/>
              <a:t>Edition, 2009</a:t>
            </a:r>
            <a:endParaRPr lang="en-US" b="1" dirty="0"/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</a:t>
            </a:r>
            <a:r>
              <a:rPr lang="pt-BR" sz="40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40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Inner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feedback loops in TDD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</a:t>
            </a:r>
            <a:r>
              <a:rPr lang="pt-BR" sz="40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4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Inner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feedback loops in TDD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</a:t>
            </a:r>
            <a:r>
              <a:rPr lang="pt-BR" sz="40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4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Inner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feedback loops in TDD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</a:t>
            </a:r>
            <a:r>
              <a:rPr lang="pt-BR" sz="40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40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Inner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outer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feedback loops in TDD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eads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Services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ike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..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6645216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eads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Services </a:t>
            </a:r>
            <a:r>
              <a:rPr lang="pt-BR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ike</a:t>
            </a:r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..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3657600" y="4436918"/>
            <a:ext cx="8243542" cy="226903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for </a:t>
            </a:r>
            <a:r>
              <a:rPr lang="pt-BR" sz="2400" b="1" dirty="0" err="1" smtClean="0">
                <a:solidFill>
                  <a:schemeClr val="bg1"/>
                </a:solidFill>
              </a:rPr>
              <a:t>required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parameters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for Data </a:t>
            </a:r>
            <a:r>
              <a:rPr lang="pt-BR" sz="2400" b="1" dirty="0" err="1" smtClean="0">
                <a:solidFill>
                  <a:schemeClr val="bg1"/>
                </a:solidFill>
              </a:rPr>
              <a:t>Format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for Data </a:t>
            </a:r>
            <a:r>
              <a:rPr lang="pt-BR" sz="2400" b="1" dirty="0" smtClean="0">
                <a:solidFill>
                  <a:schemeClr val="bg1"/>
                </a:solidFill>
              </a:rPr>
              <a:t>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 err="1">
                <a:solidFill>
                  <a:schemeClr val="bg1"/>
                </a:solidFill>
              </a:rPr>
              <a:t>and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</a:rPr>
              <a:t>Fat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technology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methodology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principles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focusing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design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effort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where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matters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most</a:t>
            </a: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9381</TotalTime>
  <Words>1425</Words>
  <Application>Microsoft Office PowerPoint</Application>
  <PresentationFormat>Widescreen</PresentationFormat>
  <Paragraphs>517</Paragraphs>
  <Slides>68</Slides>
  <Notes>17</Notes>
  <HiddenSlides>6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68</vt:i4>
      </vt:variant>
    </vt:vector>
  </HeadingPairs>
  <TitlesOfParts>
    <vt:vector size="75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DDD                  TDD</vt:lpstr>
      <vt:lpstr>A Customer Entity with Primitive Obsession...</vt:lpstr>
      <vt:lpstr>Leads to Services Like..</vt:lpstr>
      <vt:lpstr>Leads to Services Like..</vt:lpstr>
      <vt:lpstr>Apresentação do PowerPoint</vt:lpstr>
      <vt:lpstr>An Customer Entity Using Value Objects..</vt:lpstr>
      <vt:lpstr>Business Rules Enforced Through Value Objects</vt:lpstr>
      <vt:lpstr>Business Rules Enforced Through Value Objects</vt:lpstr>
      <vt:lpstr>DDD express the Model with  Value Objects, Entities and Services.</vt:lpstr>
      <vt:lpstr>DDD express the Model with  Value Objects, Entities and Services.</vt:lpstr>
      <vt:lpstr>An Example with Some Use Cases</vt:lpstr>
      <vt:lpstr>Customer 5557-8</vt:lpstr>
      <vt:lpstr>An Example with Some Use Cases</vt:lpstr>
      <vt:lpstr>Apresentação do PowerPoint</vt:lpstr>
      <vt:lpstr>Apresentação do PowerPoint</vt:lpstr>
      <vt:lpstr>Apresentação do PowerPoint</vt:lpstr>
      <vt:lpstr>Apresentação do PowerPoint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Apresentação do PowerPoint</vt:lpstr>
      <vt:lpstr>Apresentação do PowerPoint</vt:lpstr>
      <vt:lpstr>Apresentação do PowerPoint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Opinionated DDD/TDD</vt:lpstr>
      <vt:lpstr>Apresentação do PowerPoint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Isolate the Domain with a Layered Architecture</vt:lpstr>
      <vt:lpstr>Quick Review</vt:lpstr>
      <vt:lpstr>Quick Review</vt:lpstr>
      <vt:lpstr>Implementation Samples</vt:lpstr>
      <vt:lpstr>Resources</vt:lpstr>
      <vt:lpstr>Apresentação do PowerPoint</vt:lpstr>
      <vt:lpstr>Apresentação do PowerPoint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276</cp:revision>
  <dcterms:created xsi:type="dcterms:W3CDTF">2018-08-11T19:23:31Z</dcterms:created>
  <dcterms:modified xsi:type="dcterms:W3CDTF">2018-09-09T19:07:53Z</dcterms:modified>
</cp:coreProperties>
</file>