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eb43e9b8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eb43e9b8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735525" y="684375"/>
            <a:ext cx="14967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Most drilling firms especially on-shore, prefer to use land spraying (or throwing) as a method of disposing the waste drilling muds. No study yet states the soil type with better success for the biodegradation of drilling fluids</a:t>
            </a:r>
            <a:endParaRPr b="1" sz="10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198750" y="649825"/>
            <a:ext cx="1591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Biodegradability of drilling fluid in the different soil types while studying the metabolic sensitivity of biotic agents </a:t>
            </a:r>
            <a:endParaRPr b="1" sz="11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165150" y="2106650"/>
            <a:ext cx="1658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Reduction in </a:t>
            </a:r>
            <a:r>
              <a:rPr b="1" lang="en" sz="1100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lang="en" sz="1100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otal petroleum hydrocarbons overtime in a sample group supported by other variables</a:t>
            </a:r>
            <a:endParaRPr b="1" sz="11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Laboratory personnels, Soil Samples, Laboratory reagents for enzyme assays, microbial isolation agar plates, </a:t>
            </a: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ICPOES, GC-FID, </a:t>
            </a: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UV-Vis Spectrophotometer, GC-MS and other </a:t>
            </a: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accessory</a:t>
            </a: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 lab equipment.</a:t>
            </a:r>
            <a:endParaRPr b="1" sz="1100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677775" y="600850"/>
            <a:ext cx="40566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Information from this study by implication provides reliable data for policy makers as regards to environmental reclamation. May point to microbial strains supported by physicochemical and soil metabolic specifics to </a:t>
            </a: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support</a:t>
            </a: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 drilling fluid degradation in a soil type</a:t>
            </a:r>
            <a:endParaRPr b="1" sz="1100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677775" y="22949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Stakeholders in the field of environmental waste disposal and biodegradation, in addition to oil explorers as drilling fluid users and waste managers</a:t>
            </a:r>
            <a:endParaRPr b="1" sz="1100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43075" y="2213250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Environmental scientists,soil biologists, Students, Laboratories personnels, and Research Institutions</a:t>
            </a:r>
            <a:endParaRPr b="1" sz="12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43075" y="370922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Conference seminar presentations, open science mediated programs</a:t>
            </a:r>
            <a:endParaRPr b="1" sz="1100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87550" y="-268800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Biodegradability of Drilling Fluid in Different Soil Types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69" name="Google Shape;69;p14"/>
          <p:cNvSpPr/>
          <p:nvPr/>
        </p:nvSpPr>
        <p:spPr>
          <a:xfrm>
            <a:off x="2025125" y="1297700"/>
            <a:ext cx="301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413225" y="1835725"/>
            <a:ext cx="193800" cy="26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563150" y="3245350"/>
            <a:ext cx="301200" cy="31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445500" y="4321400"/>
            <a:ext cx="3012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188700" y="3117450"/>
            <a:ext cx="301200" cy="31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-2291761">
            <a:off x="5936708" y="2990707"/>
            <a:ext cx="248887" cy="5714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330025" y="3213075"/>
            <a:ext cx="269100" cy="31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330025" y="1749650"/>
            <a:ext cx="279900" cy="376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