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DA532B7F.xml" ContentType="application/vnd.ms-powerpoint.comments+xml"/>
  <Override PartName="/ppt/comments/modernComment_103_8D6A67F5.xml" ContentType="application/vnd.ms-powerpoint.comments+xml"/>
  <Override PartName="/ppt/comments/modernComment_108_E109600C.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2" r:id="rId4"/>
    <p:sldId id="263" r:id="rId5"/>
    <p:sldId id="261" r:id="rId6"/>
    <p:sldId id="264" r:id="rId7"/>
    <p:sldId id="265" r:id="rId8"/>
    <p:sldId id="266" r:id="rId9"/>
    <p:sldId id="268" r:id="rId10"/>
    <p:sldId id="267" r:id="rId11"/>
  </p:sldIdLst>
  <p:sldSz cx="12192000" cy="6858000"/>
  <p:notesSz cx="6858000" cy="9144000"/>
  <p:custShowLst>
    <p:custShow name="Home" id="0">
      <p:sldLst>
        <p:sld r:id="rId2"/>
        <p:sld r:id="rId3"/>
        <p:sld r:id="rId4"/>
        <p:sld r:id="rId5"/>
        <p:sld r:id="rId6"/>
        <p:sld r:id="rId7"/>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id="{CF895E80-CEE4-4074-B3AF-56A1788B9616}">
          <p14:sldIdLst>
            <p14:sldId id="257"/>
            <p14:sldId id="259"/>
            <p14:sldId id="262"/>
            <p14:sldId id="263"/>
            <p14:sldId id="261"/>
            <p14:sldId id="264"/>
          </p14:sldIdLst>
        </p14:section>
        <p14:section name="Features" id="{95AC2A4C-9702-4BD2-8AA4-B754FE6E539B}">
          <p14:sldIdLst>
            <p14:sldId id="265"/>
            <p14:sldId id="266"/>
          </p14:sldIdLst>
        </p14:section>
        <p14:section name="How It Works" id="{732FECB9-6228-4480-ADDE-ED609E1A3623}">
          <p14:sldIdLst>
            <p14:sldId id="268"/>
          </p14:sldIdLst>
        </p14:section>
        <p14:section name="Download" id="{4BAD110D-19D4-453E-B50A-33A9E4EC5DC0}">
          <p14:sldIdLst>
            <p14:sldId id="267"/>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AB3BB63-E413-2439-0D1B-90A410A6AFA4}" name="Chukwunonso Noel Okonkwo" initials="CO" userId="fd059f8e0d57355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3386EE"/>
    <a:srgbClr val="632763"/>
    <a:srgbClr val="172C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modernComment_101_DA532B7F.xml><?xml version="1.0" encoding="utf-8"?>
<p188:cmLst xmlns:a="http://schemas.openxmlformats.org/drawingml/2006/main" xmlns:r="http://schemas.openxmlformats.org/officeDocument/2006/relationships" xmlns:p188="http://schemas.microsoft.com/office/powerpoint/2018/8/main">
  <p188:cm id="{94E9D253-1272-42D6-8958-8AC1F3CD8ED4}" authorId="{2AB3BB63-E413-2439-0D1B-90A410A6AFA4}" status="resolved" created="2025-03-24T22:12:06.297" complete="100000">
    <ac:deMkLst xmlns:ac="http://schemas.microsoft.com/office/drawing/2013/main/command">
      <pc:docMk xmlns:pc="http://schemas.microsoft.com/office/powerpoint/2013/main/command"/>
      <pc:sldMk xmlns:pc="http://schemas.microsoft.com/office/powerpoint/2013/main/command" cId="3662883711" sldId="257"/>
      <ac:spMk id="6" creationId="{F9B25013-F740-9318-D4BD-0C34E0FFD372}"/>
    </ac:deMkLst>
    <p188:txBody>
      <a:bodyPr/>
      <a:lstStyle/>
      <a:p>
        <a:r>
          <a:rPr lang="en-US"/>
          <a:t>This entrance would be as a loop</a:t>
        </a:r>
      </a:p>
    </p188:txBody>
    <p188:extLst>
      <p:ext xmlns:p="http://schemas.openxmlformats.org/presentationml/2006/main" uri="{57CB4572-C831-44C2-8A1C-0ADB6CCDFE69}">
        <p223:reactions xmlns:p223="http://schemas.microsoft.com/office/powerpoint/2022/03/main">
          <p223:rxn type="👍">
            <p223:instance time="2025-04-18T21:08:22.766" authorId="{2AB3BB63-E413-2439-0D1B-90A410A6AFA4}"/>
          </p223:rxn>
        </p223:reactions>
      </p:ext>
    </p188:extLst>
  </p188:cm>
</p188:cmLst>
</file>

<file path=ppt/comments/modernComment_103_8D6A67F5.xml><?xml version="1.0" encoding="utf-8"?>
<p188:cmLst xmlns:a="http://schemas.openxmlformats.org/drawingml/2006/main" xmlns:r="http://schemas.openxmlformats.org/officeDocument/2006/relationships" xmlns:p188="http://schemas.microsoft.com/office/powerpoint/2018/8/main">
  <p188:cm id="{A82727B9-4C0F-449B-A5A0-21B39C337385}" authorId="{2AB3BB63-E413-2439-0D1B-90A410A6AFA4}" status="resolved" created="2025-03-25T16:05:06.869" complete="100000">
    <ac:deMkLst xmlns:ac="http://schemas.microsoft.com/office/drawing/2013/main/command">
      <pc:docMk xmlns:pc="http://schemas.microsoft.com/office/powerpoint/2013/main/command"/>
      <pc:sldMk xmlns:pc="http://schemas.microsoft.com/office/powerpoint/2013/main/command" cId="2372560885" sldId="259"/>
      <ac:spMk id="5" creationId="{95A82A60-06A8-8508-0A06-767C488F755C}"/>
    </ac:deMkLst>
    <p188:txBody>
      <a:bodyPr/>
      <a:lstStyle/>
      <a:p>
        <a:r>
          <a:rPr lang="en-US"/>
          <a:t>Replacing this with the logo</a:t>
        </a:r>
      </a:p>
    </p188:txBody>
    <p188:extLst>
      <p:ext xmlns:p="http://schemas.openxmlformats.org/presentationml/2006/main" uri="{57CB4572-C831-44C2-8A1C-0ADB6CCDFE69}">
        <p223:reactions xmlns:p223="http://schemas.microsoft.com/office/powerpoint/2022/03/main">
          <p223:rxn type="👍">
            <p223:instance time="2025-04-18T21:08:43.091" authorId="{2AB3BB63-E413-2439-0D1B-90A410A6AFA4}"/>
          </p223:rxn>
        </p223:reactions>
      </p:ext>
    </p188:extLst>
  </p188:cm>
</p188:cmLst>
</file>

<file path=ppt/comments/modernComment_108_E109600C.xml><?xml version="1.0" encoding="utf-8"?>
<p188:cmLst xmlns:a="http://schemas.openxmlformats.org/drawingml/2006/main" xmlns:r="http://schemas.openxmlformats.org/officeDocument/2006/relationships" xmlns:p188="http://schemas.microsoft.com/office/powerpoint/2018/8/main">
  <p188:cm id="{9327C4CA-DD94-4CC9-83DB-FB491031F3F9}" authorId="{2AB3BB63-E413-2439-0D1B-90A410A6AFA4}" status="resolved" created="2025-03-25T18:13:09.199" complete="100000">
    <ac:deMkLst xmlns:ac="http://schemas.microsoft.com/office/drawing/2013/main/command">
      <pc:docMk xmlns:pc="http://schemas.microsoft.com/office/powerpoint/2013/main/command"/>
      <pc:sldMk xmlns:pc="http://schemas.microsoft.com/office/powerpoint/2013/main/command" cId="3775488012" sldId="264"/>
      <ac:spMk id="12" creationId="{D36C799F-6FD6-CFCB-95B6-7A75ECF8D2D8}"/>
    </ac:deMkLst>
    <p188:txBody>
      <a:bodyPr/>
      <a:lstStyle/>
      <a:p>
        <a:r>
          <a:rPr lang="en-US"/>
          <a:t>This is a Button</a:t>
        </a:r>
      </a:p>
    </p188:txBody>
    <p188:extLst>
      <p:ext xmlns:p="http://schemas.openxmlformats.org/presentationml/2006/main" uri="{57CB4572-C831-44C2-8A1C-0ADB6CCDFE69}">
        <p223:reactions xmlns:p223="http://schemas.microsoft.com/office/powerpoint/2022/03/main">
          <p223:rxn type="👍">
            <p223:instance time="2025-04-18T21:08:00.673" authorId="{2AB3BB63-E413-2439-0D1B-90A410A6AFA4}"/>
          </p223:rxn>
        </p223:reactions>
      </p:ext>
    </p188:extLst>
  </p188:cm>
  <p188:cm id="{441076DB-04FA-47C7-8115-B1C47AB7B256}" authorId="{2AB3BB63-E413-2439-0D1B-90A410A6AFA4}" status="resolved" created="2025-03-25T18:35:58.239" complete="100000">
    <pc:sldMkLst xmlns:pc="http://schemas.microsoft.com/office/powerpoint/2013/main/command">
      <pc:docMk/>
      <pc:sldMk cId="3775488012" sldId="264"/>
    </pc:sldMkLst>
    <p188:replyLst>
      <p188:reply id="{FB231FA0-F48C-497B-86E6-76377AB10977}" authorId="{2AB3BB63-E413-2439-0D1B-90A410A6AFA4}" created="2025-04-18T21:08:10.818">
        <p188:txBody>
          <a:bodyPr/>
          <a:lstStyle/>
          <a:p>
            <a:r>
              <a:rPr lang="en-US"/>
              <a:t>done</a:t>
            </a:r>
          </a:p>
        </p188:txBody>
      </p188:reply>
    </p188:replyLst>
    <p188:txBody>
      <a:bodyPr/>
      <a:lstStyle/>
      <a:p>
        <a:r>
          <a:rPr lang="en-US"/>
          <a:t>The button should shine and it’s texture should be more 3d than this</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3A93B-AD2D-3811-DAB7-8037D0AA60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981E90-B88E-F946-1D70-DC9F58E7D3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73137D-0B6B-AF6E-6315-101424DAD7D0}"/>
              </a:ext>
            </a:extLst>
          </p:cNvPr>
          <p:cNvSpPr>
            <a:spLocks noGrp="1"/>
          </p:cNvSpPr>
          <p:nvPr>
            <p:ph type="dt" sz="half" idx="10"/>
          </p:nvPr>
        </p:nvSpPr>
        <p:spPr/>
        <p:txBody>
          <a:bodyPr/>
          <a:lstStyle/>
          <a:p>
            <a:fld id="{5C3EDAD3-409E-4138-82AA-25FCB76E9E3B}" type="datetimeFigureOut">
              <a:rPr lang="en-US" smtClean="0"/>
              <a:t>4/20/2025</a:t>
            </a:fld>
            <a:endParaRPr lang="en-US"/>
          </a:p>
        </p:txBody>
      </p:sp>
      <p:sp>
        <p:nvSpPr>
          <p:cNvPr id="5" name="Footer Placeholder 4">
            <a:extLst>
              <a:ext uri="{FF2B5EF4-FFF2-40B4-BE49-F238E27FC236}">
                <a16:creationId xmlns:a16="http://schemas.microsoft.com/office/drawing/2014/main" id="{93D65EAB-15EB-A758-73A2-F9D383DC2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5E4C49-94D9-42FB-F818-BF2703159C72}"/>
              </a:ext>
            </a:extLst>
          </p:cNvPr>
          <p:cNvSpPr>
            <a:spLocks noGrp="1"/>
          </p:cNvSpPr>
          <p:nvPr>
            <p:ph type="sldNum" sz="quarter" idx="12"/>
          </p:nvPr>
        </p:nvSpPr>
        <p:spPr/>
        <p:txBody>
          <a:bodyPr/>
          <a:lstStyle/>
          <a:p>
            <a:fld id="{5EF0C414-6D02-492A-804A-F38332F4AAAD}" type="slidenum">
              <a:rPr lang="en-US" smtClean="0"/>
              <a:t>‹#›</a:t>
            </a:fld>
            <a:endParaRPr lang="en-US"/>
          </a:p>
        </p:txBody>
      </p:sp>
    </p:spTree>
    <p:extLst>
      <p:ext uri="{BB962C8B-B14F-4D97-AF65-F5344CB8AC3E}">
        <p14:creationId xmlns:p14="http://schemas.microsoft.com/office/powerpoint/2010/main" val="4010956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2700F-E48E-BFE4-0AAD-981F1634FE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E7AF70-FB20-36B1-2A77-B024E7423D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5F6047-0586-33C5-CCD7-84439375EB95}"/>
              </a:ext>
            </a:extLst>
          </p:cNvPr>
          <p:cNvSpPr>
            <a:spLocks noGrp="1"/>
          </p:cNvSpPr>
          <p:nvPr>
            <p:ph type="dt" sz="half" idx="10"/>
          </p:nvPr>
        </p:nvSpPr>
        <p:spPr/>
        <p:txBody>
          <a:bodyPr/>
          <a:lstStyle/>
          <a:p>
            <a:fld id="{5C3EDAD3-409E-4138-82AA-25FCB76E9E3B}" type="datetimeFigureOut">
              <a:rPr lang="en-US" smtClean="0"/>
              <a:t>4/20/2025</a:t>
            </a:fld>
            <a:endParaRPr lang="en-US"/>
          </a:p>
        </p:txBody>
      </p:sp>
      <p:sp>
        <p:nvSpPr>
          <p:cNvPr id="5" name="Footer Placeholder 4">
            <a:extLst>
              <a:ext uri="{FF2B5EF4-FFF2-40B4-BE49-F238E27FC236}">
                <a16:creationId xmlns:a16="http://schemas.microsoft.com/office/drawing/2014/main" id="{E7FCA287-D213-25EF-01D3-BC5E4C5BF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36C7E9-1FE6-1A34-2DA2-2EFA509E2E20}"/>
              </a:ext>
            </a:extLst>
          </p:cNvPr>
          <p:cNvSpPr>
            <a:spLocks noGrp="1"/>
          </p:cNvSpPr>
          <p:nvPr>
            <p:ph type="sldNum" sz="quarter" idx="12"/>
          </p:nvPr>
        </p:nvSpPr>
        <p:spPr/>
        <p:txBody>
          <a:bodyPr/>
          <a:lstStyle/>
          <a:p>
            <a:fld id="{5EF0C414-6D02-492A-804A-F38332F4AAAD}" type="slidenum">
              <a:rPr lang="en-US" smtClean="0"/>
              <a:t>‹#›</a:t>
            </a:fld>
            <a:endParaRPr lang="en-US"/>
          </a:p>
        </p:txBody>
      </p:sp>
    </p:spTree>
    <p:extLst>
      <p:ext uri="{BB962C8B-B14F-4D97-AF65-F5344CB8AC3E}">
        <p14:creationId xmlns:p14="http://schemas.microsoft.com/office/powerpoint/2010/main" val="3434973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D85020-9DF5-C9E1-01EC-BFF804F061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568716-6038-1EDB-A536-111410BC2F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70E21-192E-71A3-CDF7-3DB198B16BE7}"/>
              </a:ext>
            </a:extLst>
          </p:cNvPr>
          <p:cNvSpPr>
            <a:spLocks noGrp="1"/>
          </p:cNvSpPr>
          <p:nvPr>
            <p:ph type="dt" sz="half" idx="10"/>
          </p:nvPr>
        </p:nvSpPr>
        <p:spPr/>
        <p:txBody>
          <a:bodyPr/>
          <a:lstStyle/>
          <a:p>
            <a:fld id="{5C3EDAD3-409E-4138-82AA-25FCB76E9E3B}" type="datetimeFigureOut">
              <a:rPr lang="en-US" smtClean="0"/>
              <a:t>4/20/2025</a:t>
            </a:fld>
            <a:endParaRPr lang="en-US"/>
          </a:p>
        </p:txBody>
      </p:sp>
      <p:sp>
        <p:nvSpPr>
          <p:cNvPr id="5" name="Footer Placeholder 4">
            <a:extLst>
              <a:ext uri="{FF2B5EF4-FFF2-40B4-BE49-F238E27FC236}">
                <a16:creationId xmlns:a16="http://schemas.microsoft.com/office/drawing/2014/main" id="{DA2120DD-3B44-8EAB-6F85-F920792A7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24CCB-4767-16F8-23ED-A889965EFCF7}"/>
              </a:ext>
            </a:extLst>
          </p:cNvPr>
          <p:cNvSpPr>
            <a:spLocks noGrp="1"/>
          </p:cNvSpPr>
          <p:nvPr>
            <p:ph type="sldNum" sz="quarter" idx="12"/>
          </p:nvPr>
        </p:nvSpPr>
        <p:spPr/>
        <p:txBody>
          <a:bodyPr/>
          <a:lstStyle/>
          <a:p>
            <a:fld id="{5EF0C414-6D02-492A-804A-F38332F4AAAD}" type="slidenum">
              <a:rPr lang="en-US" smtClean="0"/>
              <a:t>‹#›</a:t>
            </a:fld>
            <a:endParaRPr lang="en-US"/>
          </a:p>
        </p:txBody>
      </p:sp>
    </p:spTree>
    <p:extLst>
      <p:ext uri="{BB962C8B-B14F-4D97-AF65-F5344CB8AC3E}">
        <p14:creationId xmlns:p14="http://schemas.microsoft.com/office/powerpoint/2010/main" val="2203141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25ECF-AFDB-3877-2834-75E39AA4E7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BEED7B-D342-A1B1-416C-9F801DE08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82A125-3A1F-BA7A-5008-3E01410EAAD1}"/>
              </a:ext>
            </a:extLst>
          </p:cNvPr>
          <p:cNvSpPr>
            <a:spLocks noGrp="1"/>
          </p:cNvSpPr>
          <p:nvPr>
            <p:ph type="dt" sz="half" idx="10"/>
          </p:nvPr>
        </p:nvSpPr>
        <p:spPr/>
        <p:txBody>
          <a:bodyPr/>
          <a:lstStyle/>
          <a:p>
            <a:fld id="{5C3EDAD3-409E-4138-82AA-25FCB76E9E3B}" type="datetimeFigureOut">
              <a:rPr lang="en-US" smtClean="0"/>
              <a:t>4/20/2025</a:t>
            </a:fld>
            <a:endParaRPr lang="en-US"/>
          </a:p>
        </p:txBody>
      </p:sp>
      <p:sp>
        <p:nvSpPr>
          <p:cNvPr id="5" name="Footer Placeholder 4">
            <a:extLst>
              <a:ext uri="{FF2B5EF4-FFF2-40B4-BE49-F238E27FC236}">
                <a16:creationId xmlns:a16="http://schemas.microsoft.com/office/drawing/2014/main" id="{A9A46014-2889-0CB1-DE6A-7A5421D29E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D8C962-00A2-6D63-AA84-88318A17CFAB}"/>
              </a:ext>
            </a:extLst>
          </p:cNvPr>
          <p:cNvSpPr>
            <a:spLocks noGrp="1"/>
          </p:cNvSpPr>
          <p:nvPr>
            <p:ph type="sldNum" sz="quarter" idx="12"/>
          </p:nvPr>
        </p:nvSpPr>
        <p:spPr/>
        <p:txBody>
          <a:bodyPr/>
          <a:lstStyle/>
          <a:p>
            <a:fld id="{5EF0C414-6D02-492A-804A-F38332F4AAAD}" type="slidenum">
              <a:rPr lang="en-US" smtClean="0"/>
              <a:t>‹#›</a:t>
            </a:fld>
            <a:endParaRPr lang="en-US"/>
          </a:p>
        </p:txBody>
      </p:sp>
    </p:spTree>
    <p:extLst>
      <p:ext uri="{BB962C8B-B14F-4D97-AF65-F5344CB8AC3E}">
        <p14:creationId xmlns:p14="http://schemas.microsoft.com/office/powerpoint/2010/main" val="103305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569DA-D0D7-7658-E1A7-7A3D4F7607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CAECBF-9411-AE25-A175-995B31D237C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EF94DF-6EBB-6A90-A2E7-DBEAF0DAA26C}"/>
              </a:ext>
            </a:extLst>
          </p:cNvPr>
          <p:cNvSpPr>
            <a:spLocks noGrp="1"/>
          </p:cNvSpPr>
          <p:nvPr>
            <p:ph type="dt" sz="half" idx="10"/>
          </p:nvPr>
        </p:nvSpPr>
        <p:spPr/>
        <p:txBody>
          <a:bodyPr/>
          <a:lstStyle/>
          <a:p>
            <a:fld id="{5C3EDAD3-409E-4138-82AA-25FCB76E9E3B}" type="datetimeFigureOut">
              <a:rPr lang="en-US" smtClean="0"/>
              <a:t>4/20/2025</a:t>
            </a:fld>
            <a:endParaRPr lang="en-US"/>
          </a:p>
        </p:txBody>
      </p:sp>
      <p:sp>
        <p:nvSpPr>
          <p:cNvPr id="5" name="Footer Placeholder 4">
            <a:extLst>
              <a:ext uri="{FF2B5EF4-FFF2-40B4-BE49-F238E27FC236}">
                <a16:creationId xmlns:a16="http://schemas.microsoft.com/office/drawing/2014/main" id="{E1C1901D-4BBF-AFAB-0A28-FB70A5513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A444C9-24C0-0558-971A-3C5F81D760B5}"/>
              </a:ext>
            </a:extLst>
          </p:cNvPr>
          <p:cNvSpPr>
            <a:spLocks noGrp="1"/>
          </p:cNvSpPr>
          <p:nvPr>
            <p:ph type="sldNum" sz="quarter" idx="12"/>
          </p:nvPr>
        </p:nvSpPr>
        <p:spPr/>
        <p:txBody>
          <a:bodyPr/>
          <a:lstStyle/>
          <a:p>
            <a:fld id="{5EF0C414-6D02-492A-804A-F38332F4AAAD}" type="slidenum">
              <a:rPr lang="en-US" smtClean="0"/>
              <a:t>‹#›</a:t>
            </a:fld>
            <a:endParaRPr lang="en-US"/>
          </a:p>
        </p:txBody>
      </p:sp>
    </p:spTree>
    <p:extLst>
      <p:ext uri="{BB962C8B-B14F-4D97-AF65-F5344CB8AC3E}">
        <p14:creationId xmlns:p14="http://schemas.microsoft.com/office/powerpoint/2010/main" val="10780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2577E-624A-C51C-0025-CFA0A4C9C0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BD2401-FD73-2938-DAB9-B7A52B9F20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25F429-2D0E-A440-6887-FFCCF51DBA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591E8A-1D95-3CEA-B73B-159B9D609AB8}"/>
              </a:ext>
            </a:extLst>
          </p:cNvPr>
          <p:cNvSpPr>
            <a:spLocks noGrp="1"/>
          </p:cNvSpPr>
          <p:nvPr>
            <p:ph type="dt" sz="half" idx="10"/>
          </p:nvPr>
        </p:nvSpPr>
        <p:spPr/>
        <p:txBody>
          <a:bodyPr/>
          <a:lstStyle/>
          <a:p>
            <a:fld id="{5C3EDAD3-409E-4138-82AA-25FCB76E9E3B}" type="datetimeFigureOut">
              <a:rPr lang="en-US" smtClean="0"/>
              <a:t>4/20/2025</a:t>
            </a:fld>
            <a:endParaRPr lang="en-US"/>
          </a:p>
        </p:txBody>
      </p:sp>
      <p:sp>
        <p:nvSpPr>
          <p:cNvPr id="6" name="Footer Placeholder 5">
            <a:extLst>
              <a:ext uri="{FF2B5EF4-FFF2-40B4-BE49-F238E27FC236}">
                <a16:creationId xmlns:a16="http://schemas.microsoft.com/office/drawing/2014/main" id="{2C53BC27-D123-EF34-930F-E4B40540E9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65C20-4158-B5D8-99DC-03492AE484B1}"/>
              </a:ext>
            </a:extLst>
          </p:cNvPr>
          <p:cNvSpPr>
            <a:spLocks noGrp="1"/>
          </p:cNvSpPr>
          <p:nvPr>
            <p:ph type="sldNum" sz="quarter" idx="12"/>
          </p:nvPr>
        </p:nvSpPr>
        <p:spPr/>
        <p:txBody>
          <a:bodyPr/>
          <a:lstStyle/>
          <a:p>
            <a:fld id="{5EF0C414-6D02-492A-804A-F38332F4AAAD}" type="slidenum">
              <a:rPr lang="en-US" smtClean="0"/>
              <a:t>‹#›</a:t>
            </a:fld>
            <a:endParaRPr lang="en-US"/>
          </a:p>
        </p:txBody>
      </p:sp>
    </p:spTree>
    <p:extLst>
      <p:ext uri="{BB962C8B-B14F-4D97-AF65-F5344CB8AC3E}">
        <p14:creationId xmlns:p14="http://schemas.microsoft.com/office/powerpoint/2010/main" val="1598299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E4D6-0EBE-A7D1-02FF-07CA68610F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E46A13-DD4C-7B30-3FDF-8B71CD487E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79F9C5-A6EC-9B29-7210-79219B003D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FE7576-D3FE-CB59-4120-0A73A39E44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CCA041-5D6F-BB1F-D70B-A9C480F14E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1EB86D-3F96-AFAD-5AF0-9C3A44307918}"/>
              </a:ext>
            </a:extLst>
          </p:cNvPr>
          <p:cNvSpPr>
            <a:spLocks noGrp="1"/>
          </p:cNvSpPr>
          <p:nvPr>
            <p:ph type="dt" sz="half" idx="10"/>
          </p:nvPr>
        </p:nvSpPr>
        <p:spPr/>
        <p:txBody>
          <a:bodyPr/>
          <a:lstStyle/>
          <a:p>
            <a:fld id="{5C3EDAD3-409E-4138-82AA-25FCB76E9E3B}" type="datetimeFigureOut">
              <a:rPr lang="en-US" smtClean="0"/>
              <a:t>4/20/2025</a:t>
            </a:fld>
            <a:endParaRPr lang="en-US"/>
          </a:p>
        </p:txBody>
      </p:sp>
      <p:sp>
        <p:nvSpPr>
          <p:cNvPr id="8" name="Footer Placeholder 7">
            <a:extLst>
              <a:ext uri="{FF2B5EF4-FFF2-40B4-BE49-F238E27FC236}">
                <a16:creationId xmlns:a16="http://schemas.microsoft.com/office/drawing/2014/main" id="{3C01A7C8-85BF-76AD-ED9F-0188B80C4D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9BA105-B7E6-ADCE-82C4-5D5B048F58A2}"/>
              </a:ext>
            </a:extLst>
          </p:cNvPr>
          <p:cNvSpPr>
            <a:spLocks noGrp="1"/>
          </p:cNvSpPr>
          <p:nvPr>
            <p:ph type="sldNum" sz="quarter" idx="12"/>
          </p:nvPr>
        </p:nvSpPr>
        <p:spPr/>
        <p:txBody>
          <a:bodyPr/>
          <a:lstStyle/>
          <a:p>
            <a:fld id="{5EF0C414-6D02-492A-804A-F38332F4AAAD}" type="slidenum">
              <a:rPr lang="en-US" smtClean="0"/>
              <a:t>‹#›</a:t>
            </a:fld>
            <a:endParaRPr lang="en-US"/>
          </a:p>
        </p:txBody>
      </p:sp>
    </p:spTree>
    <p:extLst>
      <p:ext uri="{BB962C8B-B14F-4D97-AF65-F5344CB8AC3E}">
        <p14:creationId xmlns:p14="http://schemas.microsoft.com/office/powerpoint/2010/main" val="2781311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855C1-31ED-ECE7-2425-077FBC6C2E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8CC5B7-8164-8B61-5DA6-B9653D22F1BE}"/>
              </a:ext>
            </a:extLst>
          </p:cNvPr>
          <p:cNvSpPr>
            <a:spLocks noGrp="1"/>
          </p:cNvSpPr>
          <p:nvPr>
            <p:ph type="dt" sz="half" idx="10"/>
          </p:nvPr>
        </p:nvSpPr>
        <p:spPr/>
        <p:txBody>
          <a:bodyPr/>
          <a:lstStyle/>
          <a:p>
            <a:fld id="{5C3EDAD3-409E-4138-82AA-25FCB76E9E3B}" type="datetimeFigureOut">
              <a:rPr lang="en-US" smtClean="0"/>
              <a:t>4/20/2025</a:t>
            </a:fld>
            <a:endParaRPr lang="en-US"/>
          </a:p>
        </p:txBody>
      </p:sp>
      <p:sp>
        <p:nvSpPr>
          <p:cNvPr id="4" name="Footer Placeholder 3">
            <a:extLst>
              <a:ext uri="{FF2B5EF4-FFF2-40B4-BE49-F238E27FC236}">
                <a16:creationId xmlns:a16="http://schemas.microsoft.com/office/drawing/2014/main" id="{365B336D-3AF0-D576-41E3-5D760BC272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44EC26-FFEF-92D5-FA87-0B39E30AE977}"/>
              </a:ext>
            </a:extLst>
          </p:cNvPr>
          <p:cNvSpPr>
            <a:spLocks noGrp="1"/>
          </p:cNvSpPr>
          <p:nvPr>
            <p:ph type="sldNum" sz="quarter" idx="12"/>
          </p:nvPr>
        </p:nvSpPr>
        <p:spPr/>
        <p:txBody>
          <a:bodyPr/>
          <a:lstStyle/>
          <a:p>
            <a:fld id="{5EF0C414-6D02-492A-804A-F38332F4AAAD}" type="slidenum">
              <a:rPr lang="en-US" smtClean="0"/>
              <a:t>‹#›</a:t>
            </a:fld>
            <a:endParaRPr lang="en-US"/>
          </a:p>
        </p:txBody>
      </p:sp>
    </p:spTree>
    <p:extLst>
      <p:ext uri="{BB962C8B-B14F-4D97-AF65-F5344CB8AC3E}">
        <p14:creationId xmlns:p14="http://schemas.microsoft.com/office/powerpoint/2010/main" val="3925378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5C004C-028E-F554-6BB9-C8F9A64917D4}"/>
              </a:ext>
            </a:extLst>
          </p:cNvPr>
          <p:cNvSpPr>
            <a:spLocks noGrp="1"/>
          </p:cNvSpPr>
          <p:nvPr>
            <p:ph type="dt" sz="half" idx="10"/>
          </p:nvPr>
        </p:nvSpPr>
        <p:spPr/>
        <p:txBody>
          <a:bodyPr/>
          <a:lstStyle/>
          <a:p>
            <a:fld id="{5C3EDAD3-409E-4138-82AA-25FCB76E9E3B}" type="datetimeFigureOut">
              <a:rPr lang="en-US" smtClean="0"/>
              <a:t>4/20/2025</a:t>
            </a:fld>
            <a:endParaRPr lang="en-US"/>
          </a:p>
        </p:txBody>
      </p:sp>
      <p:sp>
        <p:nvSpPr>
          <p:cNvPr id="3" name="Footer Placeholder 2">
            <a:extLst>
              <a:ext uri="{FF2B5EF4-FFF2-40B4-BE49-F238E27FC236}">
                <a16:creationId xmlns:a16="http://schemas.microsoft.com/office/drawing/2014/main" id="{81C61E5E-6139-9991-B1A0-B7B3989973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2332C4-7BA6-AC10-21DC-93851FA43A04}"/>
              </a:ext>
            </a:extLst>
          </p:cNvPr>
          <p:cNvSpPr>
            <a:spLocks noGrp="1"/>
          </p:cNvSpPr>
          <p:nvPr>
            <p:ph type="sldNum" sz="quarter" idx="12"/>
          </p:nvPr>
        </p:nvSpPr>
        <p:spPr/>
        <p:txBody>
          <a:bodyPr/>
          <a:lstStyle/>
          <a:p>
            <a:fld id="{5EF0C414-6D02-492A-804A-F38332F4AAAD}" type="slidenum">
              <a:rPr lang="en-US" smtClean="0"/>
              <a:t>‹#›</a:t>
            </a:fld>
            <a:endParaRPr lang="en-US"/>
          </a:p>
        </p:txBody>
      </p:sp>
      <p:grpSp>
        <p:nvGrpSpPr>
          <p:cNvPr id="5" name="Group 4">
            <a:extLst>
              <a:ext uri="{FF2B5EF4-FFF2-40B4-BE49-F238E27FC236}">
                <a16:creationId xmlns:a16="http://schemas.microsoft.com/office/drawing/2014/main" id="{CF15E4B7-5804-A48F-9FA1-AB511B42EE3A}"/>
              </a:ext>
            </a:extLst>
          </p:cNvPr>
          <p:cNvGrpSpPr/>
          <p:nvPr userDrawn="1"/>
        </p:nvGrpSpPr>
        <p:grpSpPr>
          <a:xfrm>
            <a:off x="-10298" y="-1"/>
            <a:ext cx="12202298" cy="1576180"/>
            <a:chOff x="-10298" y="-1"/>
            <a:chExt cx="12202298" cy="1576180"/>
          </a:xfrm>
          <a:gradFill>
            <a:gsLst>
              <a:gs pos="0">
                <a:srgbClr val="172C47"/>
              </a:gs>
              <a:gs pos="100000">
                <a:srgbClr val="3386EE"/>
              </a:gs>
            </a:gsLst>
            <a:lin ang="2700000" scaled="0"/>
          </a:gradFill>
        </p:grpSpPr>
        <p:sp>
          <p:nvSpPr>
            <p:cNvPr id="6" name="Flap">
              <a:hlinkHover r:id="" action="ppaction://noaction" highlightClick="1"/>
              <a:extLst>
                <a:ext uri="{FF2B5EF4-FFF2-40B4-BE49-F238E27FC236}">
                  <a16:creationId xmlns:a16="http://schemas.microsoft.com/office/drawing/2014/main" id="{DF5C19C6-6EDC-3963-1F31-2B9EF55365AB}"/>
                </a:ext>
              </a:extLst>
            </p:cNvPr>
            <p:cNvSpPr/>
            <p:nvPr/>
          </p:nvSpPr>
          <p:spPr>
            <a:xfrm rot="10800000">
              <a:off x="-10298" y="-1"/>
              <a:ext cx="12202298" cy="1576180"/>
            </a:xfrm>
            <a:prstGeom prst="round2SameRect">
              <a:avLst>
                <a:gd name="adj1" fmla="val 26484"/>
                <a:gd name="adj2" fmla="val 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6600" dirty="0"/>
            </a:p>
          </p:txBody>
        </p:sp>
        <p:sp>
          <p:nvSpPr>
            <p:cNvPr id="7" name="Home/Logo">
              <a:hlinkClick r:id="rId2" action="ppaction://hlinksldjump" highlightClick="1"/>
              <a:extLst>
                <a:ext uri="{FF2B5EF4-FFF2-40B4-BE49-F238E27FC236}">
                  <a16:creationId xmlns:a16="http://schemas.microsoft.com/office/drawing/2014/main" id="{1D123624-B383-59BC-D846-659F2F614A51}"/>
                </a:ext>
              </a:extLst>
            </p:cNvPr>
            <p:cNvSpPr txBox="1">
              <a:spLocks/>
            </p:cNvSpPr>
            <p:nvPr/>
          </p:nvSpPr>
          <p:spPr>
            <a:xfrm>
              <a:off x="628981" y="588034"/>
              <a:ext cx="943554" cy="400110"/>
            </a:xfrm>
            <a:prstGeom prst="rect">
              <a:avLst/>
            </a:prstGeom>
            <a:grpFill/>
          </p:spPr>
          <p:txBody>
            <a:bodyPr wrap="square" rtlCol="0">
              <a:spAutoFit/>
            </a:bodyPr>
            <a:lstStyle/>
            <a:p>
              <a:r>
                <a:rPr lang="en-US" sz="2000" dirty="0">
                  <a:solidFill>
                    <a:schemeClr val="bg2"/>
                  </a:solidFill>
                  <a:latin typeface="Cooper Black" panose="0208090404030B020404" pitchFamily="18" charset="0"/>
                </a:rPr>
                <a:t>Home</a:t>
              </a:r>
            </a:p>
          </p:txBody>
        </p:sp>
        <p:sp>
          <p:nvSpPr>
            <p:cNvPr id="8" name="Features">
              <a:extLst>
                <a:ext uri="{FF2B5EF4-FFF2-40B4-BE49-F238E27FC236}">
                  <a16:creationId xmlns:a16="http://schemas.microsoft.com/office/drawing/2014/main" id="{9840D286-AC4D-A485-E64E-228ADBCB5AFF}"/>
                </a:ext>
              </a:extLst>
            </p:cNvPr>
            <p:cNvSpPr txBox="1"/>
            <p:nvPr/>
          </p:nvSpPr>
          <p:spPr>
            <a:xfrm>
              <a:off x="2201516" y="588034"/>
              <a:ext cx="1342210" cy="400110"/>
            </a:xfrm>
            <a:prstGeom prst="rect">
              <a:avLst/>
            </a:prstGeom>
            <a:grpFill/>
          </p:spPr>
          <p:txBody>
            <a:bodyPr wrap="square" rtlCol="0">
              <a:spAutoFit/>
            </a:bodyPr>
            <a:lstStyle/>
            <a:p>
              <a:r>
                <a:rPr lang="en-US" sz="2000" dirty="0">
                  <a:solidFill>
                    <a:schemeClr val="bg2"/>
                  </a:solidFill>
                  <a:latin typeface="Cooper Black" panose="0208090404030B020404" pitchFamily="18" charset="0"/>
                </a:rPr>
                <a:t>Features</a:t>
              </a:r>
            </a:p>
          </p:txBody>
        </p:sp>
        <p:sp>
          <p:nvSpPr>
            <p:cNvPr id="9" name="How it Works">
              <a:extLst>
                <a:ext uri="{FF2B5EF4-FFF2-40B4-BE49-F238E27FC236}">
                  <a16:creationId xmlns:a16="http://schemas.microsoft.com/office/drawing/2014/main" id="{56663E65-B765-28A7-419D-B3A993B7143D}"/>
                </a:ext>
              </a:extLst>
            </p:cNvPr>
            <p:cNvSpPr txBox="1"/>
            <p:nvPr/>
          </p:nvSpPr>
          <p:spPr>
            <a:xfrm>
              <a:off x="4172707" y="434146"/>
              <a:ext cx="1198909" cy="707886"/>
            </a:xfrm>
            <a:prstGeom prst="rect">
              <a:avLst/>
            </a:prstGeom>
            <a:grpFill/>
          </p:spPr>
          <p:txBody>
            <a:bodyPr wrap="square" rtlCol="0">
              <a:spAutoFit/>
            </a:bodyPr>
            <a:lstStyle/>
            <a:p>
              <a:pPr algn="ctr"/>
              <a:r>
                <a:rPr lang="en-US" sz="2000" dirty="0">
                  <a:solidFill>
                    <a:schemeClr val="bg2"/>
                  </a:solidFill>
                  <a:latin typeface="Cooper Black" panose="0208090404030B020404" pitchFamily="18" charset="0"/>
                </a:rPr>
                <a:t>How It Works</a:t>
              </a:r>
            </a:p>
          </p:txBody>
        </p:sp>
        <p:sp>
          <p:nvSpPr>
            <p:cNvPr id="10" name="Download">
              <a:extLst>
                <a:ext uri="{FF2B5EF4-FFF2-40B4-BE49-F238E27FC236}">
                  <a16:creationId xmlns:a16="http://schemas.microsoft.com/office/drawing/2014/main" id="{6BDC080D-91F9-B1C6-C505-5F5E4B2C94CC}"/>
                </a:ext>
              </a:extLst>
            </p:cNvPr>
            <p:cNvSpPr txBox="1"/>
            <p:nvPr/>
          </p:nvSpPr>
          <p:spPr>
            <a:xfrm>
              <a:off x="6000597" y="588034"/>
              <a:ext cx="1591869" cy="400110"/>
            </a:xfrm>
            <a:prstGeom prst="rect">
              <a:avLst/>
            </a:prstGeom>
            <a:grpFill/>
          </p:spPr>
          <p:txBody>
            <a:bodyPr wrap="square" rtlCol="0">
              <a:spAutoFit/>
            </a:bodyPr>
            <a:lstStyle/>
            <a:p>
              <a:r>
                <a:rPr lang="en-US" sz="2000" dirty="0">
                  <a:solidFill>
                    <a:schemeClr val="bg2"/>
                  </a:solidFill>
                  <a:latin typeface="Cooper Black" panose="0208090404030B020404" pitchFamily="18" charset="0"/>
                </a:rPr>
                <a:t>Download</a:t>
              </a:r>
            </a:p>
          </p:txBody>
        </p:sp>
        <p:sp>
          <p:nvSpPr>
            <p:cNvPr id="11" name="About Us">
              <a:extLst>
                <a:ext uri="{FF2B5EF4-FFF2-40B4-BE49-F238E27FC236}">
                  <a16:creationId xmlns:a16="http://schemas.microsoft.com/office/drawing/2014/main" id="{D136C88A-362E-228E-BE2B-36700BC80CA4}"/>
                </a:ext>
              </a:extLst>
            </p:cNvPr>
            <p:cNvSpPr txBox="1"/>
            <p:nvPr/>
          </p:nvSpPr>
          <p:spPr>
            <a:xfrm>
              <a:off x="8221447" y="588034"/>
              <a:ext cx="1392528" cy="400110"/>
            </a:xfrm>
            <a:prstGeom prst="rect">
              <a:avLst/>
            </a:prstGeom>
            <a:grpFill/>
          </p:spPr>
          <p:txBody>
            <a:bodyPr wrap="square" rtlCol="0">
              <a:spAutoFit/>
            </a:bodyPr>
            <a:lstStyle/>
            <a:p>
              <a:r>
                <a:rPr lang="en-US" sz="2000" dirty="0">
                  <a:solidFill>
                    <a:schemeClr val="bg2"/>
                  </a:solidFill>
                  <a:latin typeface="Cooper Black" panose="0208090404030B020404" pitchFamily="18" charset="0"/>
                </a:rPr>
                <a:t>About Us</a:t>
              </a:r>
            </a:p>
          </p:txBody>
        </p:sp>
        <p:sp>
          <p:nvSpPr>
            <p:cNvPr id="12" name="Support">
              <a:extLst>
                <a:ext uri="{FF2B5EF4-FFF2-40B4-BE49-F238E27FC236}">
                  <a16:creationId xmlns:a16="http://schemas.microsoft.com/office/drawing/2014/main" id="{217FFE08-C138-1E94-CE15-C20C6C19D887}"/>
                </a:ext>
              </a:extLst>
            </p:cNvPr>
            <p:cNvSpPr txBox="1"/>
            <p:nvPr/>
          </p:nvSpPr>
          <p:spPr>
            <a:xfrm>
              <a:off x="10242956" y="588034"/>
              <a:ext cx="1320061" cy="400110"/>
            </a:xfrm>
            <a:prstGeom prst="rect">
              <a:avLst/>
            </a:prstGeom>
            <a:grpFill/>
          </p:spPr>
          <p:txBody>
            <a:bodyPr wrap="square" rtlCol="0">
              <a:spAutoFit/>
            </a:bodyPr>
            <a:lstStyle/>
            <a:p>
              <a:r>
                <a:rPr lang="en-US" sz="2000" dirty="0">
                  <a:solidFill>
                    <a:schemeClr val="bg2"/>
                  </a:solidFill>
                  <a:latin typeface="Cooper Black" panose="0208090404030B020404" pitchFamily="18" charset="0"/>
                </a:rPr>
                <a:t>Support</a:t>
              </a:r>
            </a:p>
          </p:txBody>
        </p:sp>
      </p:grpSp>
    </p:spTree>
    <p:extLst>
      <p:ext uri="{BB962C8B-B14F-4D97-AF65-F5344CB8AC3E}">
        <p14:creationId xmlns:p14="http://schemas.microsoft.com/office/powerpoint/2010/main" val="778443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E7347-C413-7F66-6243-8FDF885807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E4E73A-1A59-3E13-09DD-AA712ABBA8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201BB2-68F4-DE74-AFF7-AC7FE39D89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EE2B68-C121-9E78-C4B1-77CC184A349B}"/>
              </a:ext>
            </a:extLst>
          </p:cNvPr>
          <p:cNvSpPr>
            <a:spLocks noGrp="1"/>
          </p:cNvSpPr>
          <p:nvPr>
            <p:ph type="dt" sz="half" idx="10"/>
          </p:nvPr>
        </p:nvSpPr>
        <p:spPr/>
        <p:txBody>
          <a:bodyPr/>
          <a:lstStyle/>
          <a:p>
            <a:fld id="{5C3EDAD3-409E-4138-82AA-25FCB76E9E3B}" type="datetimeFigureOut">
              <a:rPr lang="en-US" smtClean="0"/>
              <a:t>4/20/2025</a:t>
            </a:fld>
            <a:endParaRPr lang="en-US"/>
          </a:p>
        </p:txBody>
      </p:sp>
      <p:sp>
        <p:nvSpPr>
          <p:cNvPr id="6" name="Footer Placeholder 5">
            <a:extLst>
              <a:ext uri="{FF2B5EF4-FFF2-40B4-BE49-F238E27FC236}">
                <a16:creationId xmlns:a16="http://schemas.microsoft.com/office/drawing/2014/main" id="{5F95D44B-F35E-0F99-564C-774D17A1C4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C89582-D511-979A-B44E-7F3711BB28F3}"/>
              </a:ext>
            </a:extLst>
          </p:cNvPr>
          <p:cNvSpPr>
            <a:spLocks noGrp="1"/>
          </p:cNvSpPr>
          <p:nvPr>
            <p:ph type="sldNum" sz="quarter" idx="12"/>
          </p:nvPr>
        </p:nvSpPr>
        <p:spPr/>
        <p:txBody>
          <a:bodyPr/>
          <a:lstStyle/>
          <a:p>
            <a:fld id="{5EF0C414-6D02-492A-804A-F38332F4AAAD}" type="slidenum">
              <a:rPr lang="en-US" smtClean="0"/>
              <a:t>‹#›</a:t>
            </a:fld>
            <a:endParaRPr lang="en-US"/>
          </a:p>
        </p:txBody>
      </p:sp>
    </p:spTree>
    <p:extLst>
      <p:ext uri="{BB962C8B-B14F-4D97-AF65-F5344CB8AC3E}">
        <p14:creationId xmlns:p14="http://schemas.microsoft.com/office/powerpoint/2010/main" val="2010125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A792-99B1-24CE-C52A-3D040784C6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BF4672-E6B0-559A-B6D3-4C320CB825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877777-D202-F210-3C6A-67FD78978E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D2A46-555B-E1AF-1245-3AB8272F84F0}"/>
              </a:ext>
            </a:extLst>
          </p:cNvPr>
          <p:cNvSpPr>
            <a:spLocks noGrp="1"/>
          </p:cNvSpPr>
          <p:nvPr>
            <p:ph type="dt" sz="half" idx="10"/>
          </p:nvPr>
        </p:nvSpPr>
        <p:spPr/>
        <p:txBody>
          <a:bodyPr/>
          <a:lstStyle/>
          <a:p>
            <a:fld id="{5C3EDAD3-409E-4138-82AA-25FCB76E9E3B}" type="datetimeFigureOut">
              <a:rPr lang="en-US" smtClean="0"/>
              <a:t>4/20/2025</a:t>
            </a:fld>
            <a:endParaRPr lang="en-US"/>
          </a:p>
        </p:txBody>
      </p:sp>
      <p:sp>
        <p:nvSpPr>
          <p:cNvPr id="6" name="Footer Placeholder 5">
            <a:extLst>
              <a:ext uri="{FF2B5EF4-FFF2-40B4-BE49-F238E27FC236}">
                <a16:creationId xmlns:a16="http://schemas.microsoft.com/office/drawing/2014/main" id="{4973E753-C8CA-0028-A638-8DE7C1AE11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975A54-C26F-6B3F-6AB4-4FE87FC3F76A}"/>
              </a:ext>
            </a:extLst>
          </p:cNvPr>
          <p:cNvSpPr>
            <a:spLocks noGrp="1"/>
          </p:cNvSpPr>
          <p:nvPr>
            <p:ph type="sldNum" sz="quarter" idx="12"/>
          </p:nvPr>
        </p:nvSpPr>
        <p:spPr/>
        <p:txBody>
          <a:bodyPr/>
          <a:lstStyle/>
          <a:p>
            <a:fld id="{5EF0C414-6D02-492A-804A-F38332F4AAAD}" type="slidenum">
              <a:rPr lang="en-US" smtClean="0"/>
              <a:t>‹#›</a:t>
            </a:fld>
            <a:endParaRPr lang="en-US"/>
          </a:p>
        </p:txBody>
      </p:sp>
    </p:spTree>
    <p:extLst>
      <p:ext uri="{BB962C8B-B14F-4D97-AF65-F5344CB8AC3E}">
        <p14:creationId xmlns:p14="http://schemas.microsoft.com/office/powerpoint/2010/main" val="2598564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E09A79-4A63-2FFA-0BE0-573B4D9CFA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D0DF6E-F8D0-C6DD-33C1-0F92763880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B7773C-E4F9-4021-EC5F-9947A37E95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3EDAD3-409E-4138-82AA-25FCB76E9E3B}" type="datetimeFigureOut">
              <a:rPr lang="en-US" smtClean="0"/>
              <a:t>4/20/2025</a:t>
            </a:fld>
            <a:endParaRPr lang="en-US"/>
          </a:p>
        </p:txBody>
      </p:sp>
      <p:sp>
        <p:nvSpPr>
          <p:cNvPr id="5" name="Footer Placeholder 4">
            <a:extLst>
              <a:ext uri="{FF2B5EF4-FFF2-40B4-BE49-F238E27FC236}">
                <a16:creationId xmlns:a16="http://schemas.microsoft.com/office/drawing/2014/main" id="{4C772467-ECDD-F32C-714E-CAC6616C8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E3BB04B-4020-5299-918E-6C44D6B5A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EF0C414-6D02-492A-804A-F38332F4AAAD}" type="slidenum">
              <a:rPr lang="en-US" smtClean="0"/>
              <a:t>‹#›</a:t>
            </a:fld>
            <a:endParaRPr lang="en-US"/>
          </a:p>
        </p:txBody>
      </p:sp>
    </p:spTree>
    <p:extLst>
      <p:ext uri="{BB962C8B-B14F-4D97-AF65-F5344CB8AC3E}">
        <p14:creationId xmlns:p14="http://schemas.microsoft.com/office/powerpoint/2010/main" val="1390049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1_DA532B7F.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03_8D6A67F5.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slide" Target="slide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8_E109600C.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7860E-81BD-510C-24AC-E2E2526C7966}"/>
            </a:ext>
          </a:extLst>
        </p:cNvPr>
        <p:cNvGrpSpPr/>
        <p:nvPr/>
      </p:nvGrpSpPr>
      <p:grpSpPr>
        <a:xfrm>
          <a:off x="0" y="0"/>
          <a:ext cx="0" cy="0"/>
          <a:chOff x="0" y="0"/>
          <a:chExt cx="0" cy="0"/>
        </a:xfrm>
      </p:grpSpPr>
      <p:sp>
        <p:nvSpPr>
          <p:cNvPr id="6" name="Flap">
            <a:extLst>
              <a:ext uri="{FF2B5EF4-FFF2-40B4-BE49-F238E27FC236}">
                <a16:creationId xmlns:a16="http://schemas.microsoft.com/office/drawing/2014/main" id="{F9B25013-F740-9318-D4BD-0C34E0FFD372}"/>
              </a:ext>
            </a:extLst>
          </p:cNvPr>
          <p:cNvSpPr/>
          <p:nvPr/>
        </p:nvSpPr>
        <p:spPr>
          <a:xfrm rot="10800000">
            <a:off x="-10298" y="0"/>
            <a:ext cx="12202298" cy="8577072"/>
          </a:xfrm>
          <a:prstGeom prst="round2SameRect">
            <a:avLst>
              <a:gd name="adj1" fmla="val 7698"/>
              <a:gd name="adj2" fmla="val 0"/>
            </a:avLst>
          </a:prstGeom>
          <a:gradFill>
            <a:gsLst>
              <a:gs pos="0">
                <a:srgbClr val="172C47"/>
              </a:gs>
              <a:gs pos="100000">
                <a:srgbClr val="3386EE"/>
              </a:gs>
            </a:gsLst>
            <a:lin ang="27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6600" dirty="0"/>
          </a:p>
        </p:txBody>
      </p:sp>
      <p:sp>
        <p:nvSpPr>
          <p:cNvPr id="9" name="Welcome text">
            <a:extLst>
              <a:ext uri="{FF2B5EF4-FFF2-40B4-BE49-F238E27FC236}">
                <a16:creationId xmlns:a16="http://schemas.microsoft.com/office/drawing/2014/main" id="{E1624839-0656-9A4E-8E92-7B117D328E10}"/>
              </a:ext>
            </a:extLst>
          </p:cNvPr>
          <p:cNvSpPr txBox="1"/>
          <p:nvPr/>
        </p:nvSpPr>
        <p:spPr>
          <a:xfrm>
            <a:off x="1283191" y="2921167"/>
            <a:ext cx="4700016" cy="1015663"/>
          </a:xfrm>
          <a:prstGeom prst="rect">
            <a:avLst/>
          </a:prstGeom>
          <a:noFill/>
        </p:spPr>
        <p:txBody>
          <a:bodyPr wrap="square" rtlCol="0">
            <a:spAutoFit/>
          </a:bodyPr>
          <a:lstStyle/>
          <a:p>
            <a:r>
              <a:rPr lang="en-US" sz="6000" dirty="0">
                <a:solidFill>
                  <a:schemeClr val="bg2"/>
                </a:solidFill>
                <a:latin typeface="Cooper Black" panose="0208090404030B020404" pitchFamily="18" charset="0"/>
              </a:rPr>
              <a:t>Welcome to</a:t>
            </a:r>
          </a:p>
        </p:txBody>
      </p:sp>
      <p:pic>
        <p:nvPicPr>
          <p:cNvPr id="8" name="Intro text">
            <a:extLst>
              <a:ext uri="{FF2B5EF4-FFF2-40B4-BE49-F238E27FC236}">
                <a16:creationId xmlns:a16="http://schemas.microsoft.com/office/drawing/2014/main" id="{D79D4AB7-720A-39AF-8233-B36AB010AA5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89789" y1="80147" x2="89789" y2="80147"/>
                        <a14:foregroundMark x1="18947" y1="50368" x2="18947" y2="50368"/>
                        <a14:foregroundMark x1="31684" y1="42647" x2="31684" y2="42647"/>
                        <a14:foregroundMark x1="81684" y1="65809" x2="81684" y2="65809"/>
                        <a14:backgroundMark x1="48000" y1="62132" x2="48000" y2="62132"/>
                        <a14:backgroundMark x1="61789" y1="56985" x2="61789" y2="56985"/>
                        <a14:backgroundMark x1="70316" y1="50735" x2="70316" y2="50735"/>
                      </a14:backgroundRemoval>
                    </a14:imgEffect>
                  </a14:imgLayer>
                </a14:imgProps>
              </a:ext>
            </a:extLst>
          </a:blip>
          <a:srcRect l="5853" t="30685" r="6080" b="5889"/>
          <a:stretch/>
        </p:blipFill>
        <p:spPr>
          <a:xfrm>
            <a:off x="4162352" y="3030279"/>
            <a:ext cx="3867296" cy="797442"/>
          </a:xfrm>
          <a:prstGeom prst="rect">
            <a:avLst/>
          </a:prstGeom>
        </p:spPr>
      </p:pic>
    </p:spTree>
    <p:extLst>
      <p:ext uri="{BB962C8B-B14F-4D97-AF65-F5344CB8AC3E}">
        <p14:creationId xmlns:p14="http://schemas.microsoft.com/office/powerpoint/2010/main" val="366288371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p:tgtEl>
                                          <p:spTgt spid="8"/>
                                        </p:tgtEl>
                                        <p:attrNameLst>
                                          <p:attrName>ppt_y</p:attrName>
                                        </p:attrNameLst>
                                      </p:cBhvr>
                                      <p:tavLst>
                                        <p:tav tm="0">
                                          <p:val>
                                            <p:strVal val="#ppt_y+#ppt_h*1.125000"/>
                                          </p:val>
                                        </p:tav>
                                        <p:tav tm="100000">
                                          <p:val>
                                            <p:strVal val="#ppt_y"/>
                                          </p:val>
                                        </p:tav>
                                      </p:tavLst>
                                    </p:anim>
                                    <p:animEffect transition="in" filter="wipe(up)">
                                      <p:cBhvr>
                                        <p:cTn id="8" dur="250"/>
                                        <p:tgtEl>
                                          <p:spTgt spid="8"/>
                                        </p:tgtEl>
                                      </p:cBhvr>
                                    </p:animEffect>
                                  </p:childTnLst>
                                </p:cTn>
                              </p:par>
                            </p:childTnLst>
                          </p:cTn>
                        </p:par>
                        <p:par>
                          <p:cTn id="9" fill="hold">
                            <p:stCondLst>
                              <p:cond delay="250"/>
                            </p:stCondLst>
                            <p:childTnLst>
                              <p:par>
                                <p:cTn id="10" presetID="63" presetClass="path" presetSubtype="0" accel="50000" decel="50000" fill="hold" nodeType="afterEffect">
                                  <p:stCondLst>
                                    <p:cond delay="250"/>
                                  </p:stCondLst>
                                  <p:childTnLst>
                                    <p:animMotion origin="layout" path="M 0 0 L 0.2168 0 " pathEditMode="relative" rAng="0" ptsTypes="AA">
                                      <p:cBhvr>
                                        <p:cTn id="11" dur="1000" fill="hold"/>
                                        <p:tgtEl>
                                          <p:spTgt spid="8"/>
                                        </p:tgtEl>
                                        <p:attrNameLst>
                                          <p:attrName>ppt_x</p:attrName>
                                          <p:attrName>ppt_y</p:attrName>
                                        </p:attrNameLst>
                                      </p:cBhvr>
                                      <p:rCtr x="10781" y="0"/>
                                    </p:animMotion>
                                  </p:childTnLst>
                                </p:cTn>
                              </p:par>
                            </p:childTnLst>
                          </p:cTn>
                        </p:par>
                        <p:par>
                          <p:cTn id="12" fill="hold">
                            <p:stCondLst>
                              <p:cond delay="1500"/>
                            </p:stCondLst>
                            <p:childTnLst>
                              <p:par>
                                <p:cTn id="13" presetID="63" presetClass="path" presetSubtype="0" accel="50000" decel="50000" fill="hold" nodeType="afterEffect">
                                  <p:stCondLst>
                                    <p:cond delay="0"/>
                                  </p:stCondLst>
                                  <p:childTnLst>
                                    <p:animMotion origin="layout" path="M 0.2168 0 L 0.14674 0 " pathEditMode="relative" rAng="0" ptsTypes="AA">
                                      <p:cBhvr>
                                        <p:cTn id="14" dur="1000" fill="hold"/>
                                        <p:tgtEl>
                                          <p:spTgt spid="8"/>
                                        </p:tgtEl>
                                        <p:attrNameLst>
                                          <p:attrName>ppt_x</p:attrName>
                                          <p:attrName>ppt_y</p:attrName>
                                        </p:attrNameLst>
                                      </p:cBhvr>
                                      <p:rCtr x="-3503" y="0"/>
                                    </p:animMotion>
                                  </p:childTnLst>
                                </p:cTn>
                              </p:par>
                              <p:par>
                                <p:cTn id="15" presetID="12" presetClass="entr" presetSubtype="2"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750"/>
                                        <p:tgtEl>
                                          <p:spTgt spid="9"/>
                                        </p:tgtEl>
                                        <p:attrNameLst>
                                          <p:attrName>ppt_x</p:attrName>
                                        </p:attrNameLst>
                                      </p:cBhvr>
                                      <p:tavLst>
                                        <p:tav tm="0">
                                          <p:val>
                                            <p:strVal val="#ppt_x+#ppt_w*1.125000"/>
                                          </p:val>
                                        </p:tav>
                                        <p:tav tm="100000">
                                          <p:val>
                                            <p:strVal val="#ppt_x"/>
                                          </p:val>
                                        </p:tav>
                                      </p:tavLst>
                                    </p:anim>
                                    <p:animEffect transition="in" filter="wipe(left)">
                                      <p:cBhvr>
                                        <p:cTn id="18" dur="750"/>
                                        <p:tgtEl>
                                          <p:spTgt spid="9"/>
                                        </p:tgtEl>
                                      </p:cBhvr>
                                    </p:animEffect>
                                  </p:childTnLst>
                                </p:cTn>
                              </p:par>
                            </p:childTnLst>
                          </p:cTn>
                        </p:par>
                        <p:par>
                          <p:cTn id="19" fill="hold">
                            <p:stCondLst>
                              <p:cond delay="2500"/>
                            </p:stCondLst>
                            <p:childTnLst>
                              <p:par>
                                <p:cTn id="20" presetID="63" presetClass="path" presetSubtype="0" accel="50000" decel="50000" fill="hold" nodeType="afterEffect">
                                  <p:stCondLst>
                                    <p:cond delay="0"/>
                                  </p:stCondLst>
                                  <p:childTnLst>
                                    <p:animMotion origin="layout" path="M 0.14674 0 L 0.2168 0 " pathEditMode="relative" rAng="0" ptsTypes="AA">
                                      <p:cBhvr>
                                        <p:cTn id="21" dur="1000" fill="hold"/>
                                        <p:tgtEl>
                                          <p:spTgt spid="8"/>
                                        </p:tgtEl>
                                        <p:attrNameLst>
                                          <p:attrName>ppt_x</p:attrName>
                                          <p:attrName>ppt_y</p:attrName>
                                        </p:attrNameLst>
                                      </p:cBhvr>
                                      <p:rCtr x="3451" y="0"/>
                                    </p:animMotion>
                                  </p:childTnLst>
                                </p:cTn>
                              </p:par>
                              <p:par>
                                <p:cTn id="22" presetID="12" presetClass="exit" presetSubtype="2" fill="hold" grpId="1" nodeType="withEffect">
                                  <p:stCondLst>
                                    <p:cond delay="0"/>
                                  </p:stCondLst>
                                  <p:childTnLst>
                                    <p:anim calcmode="lin" valueType="num">
                                      <p:cBhvr additive="base">
                                        <p:cTn id="23" dur="750"/>
                                        <p:tgtEl>
                                          <p:spTgt spid="9"/>
                                        </p:tgtEl>
                                        <p:attrNameLst>
                                          <p:attrName>ppt_x</p:attrName>
                                        </p:attrNameLst>
                                      </p:cBhvr>
                                      <p:tavLst>
                                        <p:tav tm="0">
                                          <p:val>
                                            <p:strVal val="#ppt_x"/>
                                          </p:val>
                                        </p:tav>
                                        <p:tav tm="100000">
                                          <p:val>
                                            <p:strVal val="#ppt_x+#ppt_w*1.125000"/>
                                          </p:val>
                                        </p:tav>
                                      </p:tavLst>
                                    </p:anim>
                                    <p:animEffect transition="out" filter="wipe(right)">
                                      <p:cBhvr>
                                        <p:cTn id="24" dur="750"/>
                                        <p:tgtEl>
                                          <p:spTgt spid="9"/>
                                        </p:tgtEl>
                                      </p:cBhvr>
                                    </p:animEffect>
                                    <p:set>
                                      <p:cBhvr>
                                        <p:cTn id="25" dur="1" fill="hold">
                                          <p:stCondLst>
                                            <p:cond delay="749"/>
                                          </p:stCondLst>
                                        </p:cTn>
                                        <p:tgtEl>
                                          <p:spTgt spid="9"/>
                                        </p:tgtEl>
                                        <p:attrNameLst>
                                          <p:attrName>style.visibility</p:attrName>
                                        </p:attrNameLst>
                                      </p:cBhvr>
                                      <p:to>
                                        <p:strVal val="hidden"/>
                                      </p:to>
                                    </p:set>
                                  </p:childTnLst>
                                </p:cTn>
                              </p:par>
                            </p:childTnLst>
                          </p:cTn>
                        </p:par>
                        <p:par>
                          <p:cTn id="26" fill="hold">
                            <p:stCondLst>
                              <p:cond delay="3500"/>
                            </p:stCondLst>
                            <p:childTnLst>
                              <p:par>
                                <p:cTn id="27" presetID="35" presetClass="path" presetSubtype="0" accel="50000" decel="50000" fill="hold" nodeType="afterEffect">
                                  <p:stCondLst>
                                    <p:cond delay="0"/>
                                  </p:stCondLst>
                                  <p:childTnLst>
                                    <p:animMotion origin="layout" path="M 0.21615 0 L 0 0 " pathEditMode="relative" rAng="0" ptsTypes="AA">
                                      <p:cBhvr>
                                        <p:cTn id="28" dur="1000" fill="hold"/>
                                        <p:tgtEl>
                                          <p:spTgt spid="8"/>
                                        </p:tgtEl>
                                        <p:attrNameLst>
                                          <p:attrName>ppt_x</p:attrName>
                                          <p:attrName>ppt_y</p:attrName>
                                        </p:attrNameLst>
                                      </p:cBhvr>
                                      <p:rCtr x="-1080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0EA664-AB52-2B19-9D76-B5AB5A1E3AA2}"/>
              </a:ext>
            </a:extLst>
          </p:cNvPr>
          <p:cNvSpPr/>
          <p:nvPr/>
        </p:nvSpPr>
        <p:spPr>
          <a:xfrm>
            <a:off x="0" y="1262743"/>
            <a:ext cx="12192000" cy="5595256"/>
          </a:xfrm>
          <a:custGeom>
            <a:avLst/>
            <a:gdLst>
              <a:gd name="connsiteX0" fmla="*/ 0 w 12192000"/>
              <a:gd name="connsiteY0" fmla="*/ 0 h 5268685"/>
              <a:gd name="connsiteX1" fmla="*/ 12192000 w 12192000"/>
              <a:gd name="connsiteY1" fmla="*/ 0 h 5268685"/>
              <a:gd name="connsiteX2" fmla="*/ 12192000 w 12192000"/>
              <a:gd name="connsiteY2" fmla="*/ 5268685 h 5268685"/>
              <a:gd name="connsiteX3" fmla="*/ 0 w 12192000"/>
              <a:gd name="connsiteY3" fmla="*/ 5268685 h 5268685"/>
              <a:gd name="connsiteX4" fmla="*/ 0 w 12192000"/>
              <a:gd name="connsiteY4" fmla="*/ 0 h 5268685"/>
              <a:gd name="connsiteX0" fmla="*/ 0 w 12235543"/>
              <a:gd name="connsiteY0" fmla="*/ 0 h 5540828"/>
              <a:gd name="connsiteX1" fmla="*/ 12235543 w 12235543"/>
              <a:gd name="connsiteY1" fmla="*/ 272143 h 5540828"/>
              <a:gd name="connsiteX2" fmla="*/ 12235543 w 12235543"/>
              <a:gd name="connsiteY2" fmla="*/ 5540828 h 5540828"/>
              <a:gd name="connsiteX3" fmla="*/ 43543 w 12235543"/>
              <a:gd name="connsiteY3" fmla="*/ 5540828 h 5540828"/>
              <a:gd name="connsiteX4" fmla="*/ 0 w 12235543"/>
              <a:gd name="connsiteY4" fmla="*/ 0 h 5540828"/>
              <a:gd name="connsiteX0" fmla="*/ 0 w 12235543"/>
              <a:gd name="connsiteY0" fmla="*/ 0 h 5540828"/>
              <a:gd name="connsiteX1" fmla="*/ 12235543 w 12235543"/>
              <a:gd name="connsiteY1" fmla="*/ 272143 h 5540828"/>
              <a:gd name="connsiteX2" fmla="*/ 12235543 w 12235543"/>
              <a:gd name="connsiteY2" fmla="*/ 5540828 h 5540828"/>
              <a:gd name="connsiteX3" fmla="*/ 43543 w 12235543"/>
              <a:gd name="connsiteY3" fmla="*/ 5540828 h 5540828"/>
              <a:gd name="connsiteX4" fmla="*/ 0 w 12235543"/>
              <a:gd name="connsiteY4" fmla="*/ 0 h 5540828"/>
              <a:gd name="connsiteX0" fmla="*/ 0 w 12235543"/>
              <a:gd name="connsiteY0" fmla="*/ 0 h 5540828"/>
              <a:gd name="connsiteX1" fmla="*/ 12235543 w 12235543"/>
              <a:gd name="connsiteY1" fmla="*/ 272143 h 5540828"/>
              <a:gd name="connsiteX2" fmla="*/ 12235543 w 12235543"/>
              <a:gd name="connsiteY2" fmla="*/ 5540828 h 5540828"/>
              <a:gd name="connsiteX3" fmla="*/ 43543 w 12235543"/>
              <a:gd name="connsiteY3" fmla="*/ 5540828 h 5540828"/>
              <a:gd name="connsiteX4" fmla="*/ 0 w 12235543"/>
              <a:gd name="connsiteY4" fmla="*/ 0 h 5540828"/>
              <a:gd name="connsiteX0" fmla="*/ 10886 w 12192000"/>
              <a:gd name="connsiteY0" fmla="*/ 0 h 5540828"/>
              <a:gd name="connsiteX1" fmla="*/ 12192000 w 12192000"/>
              <a:gd name="connsiteY1" fmla="*/ 272143 h 5540828"/>
              <a:gd name="connsiteX2" fmla="*/ 12192000 w 12192000"/>
              <a:gd name="connsiteY2" fmla="*/ 5540828 h 5540828"/>
              <a:gd name="connsiteX3" fmla="*/ 0 w 12192000"/>
              <a:gd name="connsiteY3" fmla="*/ 5540828 h 5540828"/>
              <a:gd name="connsiteX4" fmla="*/ 10886 w 12192000"/>
              <a:gd name="connsiteY4" fmla="*/ 0 h 5540828"/>
              <a:gd name="connsiteX0" fmla="*/ 10886 w 12192000"/>
              <a:gd name="connsiteY0" fmla="*/ 59038 h 5599866"/>
              <a:gd name="connsiteX1" fmla="*/ 12159343 w 12192000"/>
              <a:gd name="connsiteY1" fmla="*/ 4609 h 5599866"/>
              <a:gd name="connsiteX2" fmla="*/ 12192000 w 12192000"/>
              <a:gd name="connsiteY2" fmla="*/ 5599866 h 5599866"/>
              <a:gd name="connsiteX3" fmla="*/ 0 w 12192000"/>
              <a:gd name="connsiteY3" fmla="*/ 5599866 h 5599866"/>
              <a:gd name="connsiteX4" fmla="*/ 10886 w 12192000"/>
              <a:gd name="connsiteY4" fmla="*/ 59038 h 5599866"/>
              <a:gd name="connsiteX0" fmla="*/ 10886 w 12192000"/>
              <a:gd name="connsiteY0" fmla="*/ 54429 h 5595257"/>
              <a:gd name="connsiteX1" fmla="*/ 12159343 w 12192000"/>
              <a:gd name="connsiteY1" fmla="*/ 0 h 5595257"/>
              <a:gd name="connsiteX2" fmla="*/ 12192000 w 12192000"/>
              <a:gd name="connsiteY2" fmla="*/ 5595257 h 5595257"/>
              <a:gd name="connsiteX3" fmla="*/ 0 w 12192000"/>
              <a:gd name="connsiteY3" fmla="*/ 5595257 h 5595257"/>
              <a:gd name="connsiteX4" fmla="*/ 10886 w 12192000"/>
              <a:gd name="connsiteY4" fmla="*/ 54429 h 5595257"/>
              <a:gd name="connsiteX0" fmla="*/ 10886 w 12583886"/>
              <a:gd name="connsiteY0" fmla="*/ 0 h 5540828"/>
              <a:gd name="connsiteX1" fmla="*/ 12583886 w 12583886"/>
              <a:gd name="connsiteY1" fmla="*/ 141514 h 5540828"/>
              <a:gd name="connsiteX2" fmla="*/ 12192000 w 12583886"/>
              <a:gd name="connsiteY2" fmla="*/ 5540828 h 5540828"/>
              <a:gd name="connsiteX3" fmla="*/ 0 w 12583886"/>
              <a:gd name="connsiteY3" fmla="*/ 5540828 h 5540828"/>
              <a:gd name="connsiteX4" fmla="*/ 10886 w 12583886"/>
              <a:gd name="connsiteY4" fmla="*/ 0 h 5540828"/>
              <a:gd name="connsiteX0" fmla="*/ 10886 w 12192000"/>
              <a:gd name="connsiteY0" fmla="*/ 32657 h 5573485"/>
              <a:gd name="connsiteX1" fmla="*/ 12192000 w 12192000"/>
              <a:gd name="connsiteY1" fmla="*/ 0 h 5573485"/>
              <a:gd name="connsiteX2" fmla="*/ 12192000 w 12192000"/>
              <a:gd name="connsiteY2" fmla="*/ 5573485 h 5573485"/>
              <a:gd name="connsiteX3" fmla="*/ 0 w 12192000"/>
              <a:gd name="connsiteY3" fmla="*/ 5573485 h 5573485"/>
              <a:gd name="connsiteX4" fmla="*/ 10886 w 12192000"/>
              <a:gd name="connsiteY4" fmla="*/ 32657 h 5573485"/>
              <a:gd name="connsiteX0" fmla="*/ 10886 w 12192000"/>
              <a:gd name="connsiteY0" fmla="*/ 32657 h 5573485"/>
              <a:gd name="connsiteX1" fmla="*/ 12192000 w 12192000"/>
              <a:gd name="connsiteY1" fmla="*/ 0 h 5573485"/>
              <a:gd name="connsiteX2" fmla="*/ 12192000 w 12192000"/>
              <a:gd name="connsiteY2" fmla="*/ 5573485 h 5573485"/>
              <a:gd name="connsiteX3" fmla="*/ 0 w 12192000"/>
              <a:gd name="connsiteY3" fmla="*/ 5573485 h 5573485"/>
              <a:gd name="connsiteX4" fmla="*/ 10886 w 12192000"/>
              <a:gd name="connsiteY4" fmla="*/ 32657 h 5573485"/>
              <a:gd name="connsiteX0" fmla="*/ 10886 w 12627428"/>
              <a:gd name="connsiteY0" fmla="*/ 0 h 5540828"/>
              <a:gd name="connsiteX1" fmla="*/ 12627428 w 12627428"/>
              <a:gd name="connsiteY1" fmla="*/ 87086 h 5540828"/>
              <a:gd name="connsiteX2" fmla="*/ 12192000 w 12627428"/>
              <a:gd name="connsiteY2" fmla="*/ 5540828 h 5540828"/>
              <a:gd name="connsiteX3" fmla="*/ 0 w 12627428"/>
              <a:gd name="connsiteY3" fmla="*/ 5540828 h 5540828"/>
              <a:gd name="connsiteX4" fmla="*/ 10886 w 12627428"/>
              <a:gd name="connsiteY4" fmla="*/ 0 h 5540828"/>
              <a:gd name="connsiteX0" fmla="*/ 10886 w 12192000"/>
              <a:gd name="connsiteY0" fmla="*/ 54428 h 5595256"/>
              <a:gd name="connsiteX1" fmla="*/ 12181114 w 12192000"/>
              <a:gd name="connsiteY1" fmla="*/ 0 h 5595256"/>
              <a:gd name="connsiteX2" fmla="*/ 12192000 w 12192000"/>
              <a:gd name="connsiteY2" fmla="*/ 5595256 h 5595256"/>
              <a:gd name="connsiteX3" fmla="*/ 0 w 12192000"/>
              <a:gd name="connsiteY3" fmla="*/ 5595256 h 5595256"/>
              <a:gd name="connsiteX4" fmla="*/ 10886 w 12192000"/>
              <a:gd name="connsiteY4" fmla="*/ 54428 h 5595256"/>
              <a:gd name="connsiteX0" fmla="*/ 10886 w 12192000"/>
              <a:gd name="connsiteY0" fmla="*/ 54428 h 5595256"/>
              <a:gd name="connsiteX1" fmla="*/ 12181114 w 12192000"/>
              <a:gd name="connsiteY1" fmla="*/ 0 h 5595256"/>
              <a:gd name="connsiteX2" fmla="*/ 12192000 w 12192000"/>
              <a:gd name="connsiteY2" fmla="*/ 5595256 h 5595256"/>
              <a:gd name="connsiteX3" fmla="*/ 0 w 12192000"/>
              <a:gd name="connsiteY3" fmla="*/ 5595256 h 5595256"/>
              <a:gd name="connsiteX4" fmla="*/ 10886 w 12192000"/>
              <a:gd name="connsiteY4" fmla="*/ 54428 h 5595256"/>
              <a:gd name="connsiteX0" fmla="*/ 10886 w 12192000"/>
              <a:gd name="connsiteY0" fmla="*/ 54428 h 5595256"/>
              <a:gd name="connsiteX1" fmla="*/ 12181114 w 12192000"/>
              <a:gd name="connsiteY1" fmla="*/ 0 h 5595256"/>
              <a:gd name="connsiteX2" fmla="*/ 12192000 w 12192000"/>
              <a:gd name="connsiteY2" fmla="*/ 5595256 h 5595256"/>
              <a:gd name="connsiteX3" fmla="*/ 0 w 12192000"/>
              <a:gd name="connsiteY3" fmla="*/ 5595256 h 5595256"/>
              <a:gd name="connsiteX4" fmla="*/ 10886 w 12192000"/>
              <a:gd name="connsiteY4" fmla="*/ 54428 h 5595256"/>
              <a:gd name="connsiteX0" fmla="*/ 10886 w 12192000"/>
              <a:gd name="connsiteY0" fmla="*/ 306931 h 5847759"/>
              <a:gd name="connsiteX1" fmla="*/ 6106886 w 12192000"/>
              <a:gd name="connsiteY1" fmla="*/ 589959 h 5847759"/>
              <a:gd name="connsiteX2" fmla="*/ 12181114 w 12192000"/>
              <a:gd name="connsiteY2" fmla="*/ 252503 h 5847759"/>
              <a:gd name="connsiteX3" fmla="*/ 12192000 w 12192000"/>
              <a:gd name="connsiteY3" fmla="*/ 5847759 h 5847759"/>
              <a:gd name="connsiteX4" fmla="*/ 0 w 12192000"/>
              <a:gd name="connsiteY4" fmla="*/ 5847759 h 5847759"/>
              <a:gd name="connsiteX5" fmla="*/ 10886 w 12192000"/>
              <a:gd name="connsiteY5" fmla="*/ 306931 h 5847759"/>
              <a:gd name="connsiteX0" fmla="*/ 10886 w 12192000"/>
              <a:gd name="connsiteY0" fmla="*/ 306931 h 5847759"/>
              <a:gd name="connsiteX1" fmla="*/ 6106886 w 12192000"/>
              <a:gd name="connsiteY1" fmla="*/ 589959 h 5847759"/>
              <a:gd name="connsiteX2" fmla="*/ 12181114 w 12192000"/>
              <a:gd name="connsiteY2" fmla="*/ 252503 h 5847759"/>
              <a:gd name="connsiteX3" fmla="*/ 12192000 w 12192000"/>
              <a:gd name="connsiteY3" fmla="*/ 5847759 h 5847759"/>
              <a:gd name="connsiteX4" fmla="*/ 0 w 12192000"/>
              <a:gd name="connsiteY4" fmla="*/ 5847759 h 5847759"/>
              <a:gd name="connsiteX5" fmla="*/ 10886 w 12192000"/>
              <a:gd name="connsiteY5" fmla="*/ 306931 h 5847759"/>
              <a:gd name="connsiteX0" fmla="*/ 10886 w 12192000"/>
              <a:gd name="connsiteY0" fmla="*/ 306931 h 5847759"/>
              <a:gd name="connsiteX1" fmla="*/ 6106886 w 12192000"/>
              <a:gd name="connsiteY1" fmla="*/ 589959 h 5847759"/>
              <a:gd name="connsiteX2" fmla="*/ 12181114 w 12192000"/>
              <a:gd name="connsiteY2" fmla="*/ 252503 h 5847759"/>
              <a:gd name="connsiteX3" fmla="*/ 12192000 w 12192000"/>
              <a:gd name="connsiteY3" fmla="*/ 5847759 h 5847759"/>
              <a:gd name="connsiteX4" fmla="*/ 0 w 12192000"/>
              <a:gd name="connsiteY4" fmla="*/ 5847759 h 5847759"/>
              <a:gd name="connsiteX5" fmla="*/ 10886 w 12192000"/>
              <a:gd name="connsiteY5" fmla="*/ 306931 h 5847759"/>
              <a:gd name="connsiteX0" fmla="*/ 10886 w 12192000"/>
              <a:gd name="connsiteY0" fmla="*/ 306931 h 5847759"/>
              <a:gd name="connsiteX1" fmla="*/ 6106886 w 12192000"/>
              <a:gd name="connsiteY1" fmla="*/ 589959 h 5847759"/>
              <a:gd name="connsiteX2" fmla="*/ 12181114 w 12192000"/>
              <a:gd name="connsiteY2" fmla="*/ 252503 h 5847759"/>
              <a:gd name="connsiteX3" fmla="*/ 12192000 w 12192000"/>
              <a:gd name="connsiteY3" fmla="*/ 5847759 h 5847759"/>
              <a:gd name="connsiteX4" fmla="*/ 0 w 12192000"/>
              <a:gd name="connsiteY4" fmla="*/ 5847759 h 5847759"/>
              <a:gd name="connsiteX5" fmla="*/ 10886 w 12192000"/>
              <a:gd name="connsiteY5" fmla="*/ 306931 h 5847759"/>
              <a:gd name="connsiteX0" fmla="*/ 10886 w 12192000"/>
              <a:gd name="connsiteY0" fmla="*/ 306931 h 5847759"/>
              <a:gd name="connsiteX1" fmla="*/ 6106886 w 12192000"/>
              <a:gd name="connsiteY1" fmla="*/ 589959 h 5847759"/>
              <a:gd name="connsiteX2" fmla="*/ 12181114 w 12192000"/>
              <a:gd name="connsiteY2" fmla="*/ 252503 h 5847759"/>
              <a:gd name="connsiteX3" fmla="*/ 12192000 w 12192000"/>
              <a:gd name="connsiteY3" fmla="*/ 5847759 h 5847759"/>
              <a:gd name="connsiteX4" fmla="*/ 0 w 12192000"/>
              <a:gd name="connsiteY4" fmla="*/ 5847759 h 5847759"/>
              <a:gd name="connsiteX5" fmla="*/ 10886 w 12192000"/>
              <a:gd name="connsiteY5" fmla="*/ 306931 h 5847759"/>
              <a:gd name="connsiteX0" fmla="*/ 10886 w 12192000"/>
              <a:gd name="connsiteY0" fmla="*/ 306931 h 5847759"/>
              <a:gd name="connsiteX1" fmla="*/ 6106886 w 12192000"/>
              <a:gd name="connsiteY1" fmla="*/ 589959 h 5847759"/>
              <a:gd name="connsiteX2" fmla="*/ 12181114 w 12192000"/>
              <a:gd name="connsiteY2" fmla="*/ 252503 h 5847759"/>
              <a:gd name="connsiteX3" fmla="*/ 12192000 w 12192000"/>
              <a:gd name="connsiteY3" fmla="*/ 5847759 h 5847759"/>
              <a:gd name="connsiteX4" fmla="*/ 0 w 12192000"/>
              <a:gd name="connsiteY4" fmla="*/ 5847759 h 5847759"/>
              <a:gd name="connsiteX5" fmla="*/ 10886 w 12192000"/>
              <a:gd name="connsiteY5" fmla="*/ 306931 h 5847759"/>
              <a:gd name="connsiteX0" fmla="*/ 10886 w 12192000"/>
              <a:gd name="connsiteY0" fmla="*/ 306931 h 5847759"/>
              <a:gd name="connsiteX1" fmla="*/ 6106886 w 12192000"/>
              <a:gd name="connsiteY1" fmla="*/ 589959 h 5847759"/>
              <a:gd name="connsiteX2" fmla="*/ 12181114 w 12192000"/>
              <a:gd name="connsiteY2" fmla="*/ 252503 h 5847759"/>
              <a:gd name="connsiteX3" fmla="*/ 12192000 w 12192000"/>
              <a:gd name="connsiteY3" fmla="*/ 5847759 h 5847759"/>
              <a:gd name="connsiteX4" fmla="*/ 0 w 12192000"/>
              <a:gd name="connsiteY4" fmla="*/ 5847759 h 5847759"/>
              <a:gd name="connsiteX5" fmla="*/ 10886 w 12192000"/>
              <a:gd name="connsiteY5" fmla="*/ 306931 h 5847759"/>
              <a:gd name="connsiteX0" fmla="*/ 10886 w 12192000"/>
              <a:gd name="connsiteY0" fmla="*/ 306931 h 5847759"/>
              <a:gd name="connsiteX1" fmla="*/ 6106886 w 12192000"/>
              <a:gd name="connsiteY1" fmla="*/ 589959 h 5847759"/>
              <a:gd name="connsiteX2" fmla="*/ 12181114 w 12192000"/>
              <a:gd name="connsiteY2" fmla="*/ 252503 h 5847759"/>
              <a:gd name="connsiteX3" fmla="*/ 12192000 w 12192000"/>
              <a:gd name="connsiteY3" fmla="*/ 5847759 h 5847759"/>
              <a:gd name="connsiteX4" fmla="*/ 0 w 12192000"/>
              <a:gd name="connsiteY4" fmla="*/ 5847759 h 5847759"/>
              <a:gd name="connsiteX5" fmla="*/ 10886 w 12192000"/>
              <a:gd name="connsiteY5" fmla="*/ 306931 h 5847759"/>
              <a:gd name="connsiteX0" fmla="*/ 10886 w 12192000"/>
              <a:gd name="connsiteY0" fmla="*/ 306931 h 5847759"/>
              <a:gd name="connsiteX1" fmla="*/ 6106886 w 12192000"/>
              <a:gd name="connsiteY1" fmla="*/ 589959 h 5847759"/>
              <a:gd name="connsiteX2" fmla="*/ 12181114 w 12192000"/>
              <a:gd name="connsiteY2" fmla="*/ 252503 h 5847759"/>
              <a:gd name="connsiteX3" fmla="*/ 12192000 w 12192000"/>
              <a:gd name="connsiteY3" fmla="*/ 5847759 h 5847759"/>
              <a:gd name="connsiteX4" fmla="*/ 0 w 12192000"/>
              <a:gd name="connsiteY4" fmla="*/ 5847759 h 5847759"/>
              <a:gd name="connsiteX5" fmla="*/ 10886 w 12192000"/>
              <a:gd name="connsiteY5" fmla="*/ 306931 h 5847759"/>
              <a:gd name="connsiteX0" fmla="*/ 10886 w 12192000"/>
              <a:gd name="connsiteY0" fmla="*/ 323888 h 5864716"/>
              <a:gd name="connsiteX1" fmla="*/ 6096001 w 12192000"/>
              <a:gd name="connsiteY1" fmla="*/ 508944 h 5864716"/>
              <a:gd name="connsiteX2" fmla="*/ 12181114 w 12192000"/>
              <a:gd name="connsiteY2" fmla="*/ 269460 h 5864716"/>
              <a:gd name="connsiteX3" fmla="*/ 12192000 w 12192000"/>
              <a:gd name="connsiteY3" fmla="*/ 5864716 h 5864716"/>
              <a:gd name="connsiteX4" fmla="*/ 0 w 12192000"/>
              <a:gd name="connsiteY4" fmla="*/ 5864716 h 5864716"/>
              <a:gd name="connsiteX5" fmla="*/ 10886 w 12192000"/>
              <a:gd name="connsiteY5" fmla="*/ 323888 h 5864716"/>
              <a:gd name="connsiteX0" fmla="*/ 10886 w 12192000"/>
              <a:gd name="connsiteY0" fmla="*/ 322114 h 5862942"/>
              <a:gd name="connsiteX1" fmla="*/ 6096001 w 12192000"/>
              <a:gd name="connsiteY1" fmla="*/ 507170 h 5862942"/>
              <a:gd name="connsiteX2" fmla="*/ 12181114 w 12192000"/>
              <a:gd name="connsiteY2" fmla="*/ 267686 h 5862942"/>
              <a:gd name="connsiteX3" fmla="*/ 12192000 w 12192000"/>
              <a:gd name="connsiteY3" fmla="*/ 5862942 h 5862942"/>
              <a:gd name="connsiteX4" fmla="*/ 0 w 12192000"/>
              <a:gd name="connsiteY4" fmla="*/ 5862942 h 5862942"/>
              <a:gd name="connsiteX5" fmla="*/ 10886 w 12192000"/>
              <a:gd name="connsiteY5" fmla="*/ 322114 h 5862942"/>
              <a:gd name="connsiteX0" fmla="*/ 10886 w 12192000"/>
              <a:gd name="connsiteY0" fmla="*/ 54428 h 5595256"/>
              <a:gd name="connsiteX1" fmla="*/ 6096001 w 12192000"/>
              <a:gd name="connsiteY1" fmla="*/ 239484 h 5595256"/>
              <a:gd name="connsiteX2" fmla="*/ 12181114 w 12192000"/>
              <a:gd name="connsiteY2" fmla="*/ 0 h 5595256"/>
              <a:gd name="connsiteX3" fmla="*/ 12192000 w 12192000"/>
              <a:gd name="connsiteY3" fmla="*/ 5595256 h 5595256"/>
              <a:gd name="connsiteX4" fmla="*/ 0 w 12192000"/>
              <a:gd name="connsiteY4" fmla="*/ 5595256 h 5595256"/>
              <a:gd name="connsiteX5" fmla="*/ 10886 w 12192000"/>
              <a:gd name="connsiteY5" fmla="*/ 54428 h 5595256"/>
              <a:gd name="connsiteX0" fmla="*/ 10886 w 12192000"/>
              <a:gd name="connsiteY0" fmla="*/ 54428 h 5595256"/>
              <a:gd name="connsiteX1" fmla="*/ 6096001 w 12192000"/>
              <a:gd name="connsiteY1" fmla="*/ 239484 h 5595256"/>
              <a:gd name="connsiteX2" fmla="*/ 12181114 w 12192000"/>
              <a:gd name="connsiteY2" fmla="*/ 0 h 5595256"/>
              <a:gd name="connsiteX3" fmla="*/ 12192000 w 12192000"/>
              <a:gd name="connsiteY3" fmla="*/ 5595256 h 5595256"/>
              <a:gd name="connsiteX4" fmla="*/ 0 w 12192000"/>
              <a:gd name="connsiteY4" fmla="*/ 5595256 h 5595256"/>
              <a:gd name="connsiteX5" fmla="*/ 10886 w 12192000"/>
              <a:gd name="connsiteY5" fmla="*/ 54428 h 5595256"/>
              <a:gd name="connsiteX0" fmla="*/ 10886 w 12192000"/>
              <a:gd name="connsiteY0" fmla="*/ 54428 h 5595256"/>
              <a:gd name="connsiteX1" fmla="*/ 6096001 w 12192000"/>
              <a:gd name="connsiteY1" fmla="*/ 239484 h 5595256"/>
              <a:gd name="connsiteX2" fmla="*/ 12181114 w 12192000"/>
              <a:gd name="connsiteY2" fmla="*/ 0 h 5595256"/>
              <a:gd name="connsiteX3" fmla="*/ 12192000 w 12192000"/>
              <a:gd name="connsiteY3" fmla="*/ 5595256 h 5595256"/>
              <a:gd name="connsiteX4" fmla="*/ 0 w 12192000"/>
              <a:gd name="connsiteY4" fmla="*/ 5595256 h 5595256"/>
              <a:gd name="connsiteX5" fmla="*/ 10886 w 12192000"/>
              <a:gd name="connsiteY5" fmla="*/ 54428 h 5595256"/>
              <a:gd name="connsiteX0" fmla="*/ 10886 w 12192000"/>
              <a:gd name="connsiteY0" fmla="*/ 54428 h 5595256"/>
              <a:gd name="connsiteX1" fmla="*/ 6096001 w 12192000"/>
              <a:gd name="connsiteY1" fmla="*/ 239484 h 5595256"/>
              <a:gd name="connsiteX2" fmla="*/ 12181114 w 12192000"/>
              <a:gd name="connsiteY2" fmla="*/ 0 h 5595256"/>
              <a:gd name="connsiteX3" fmla="*/ 12192000 w 12192000"/>
              <a:gd name="connsiteY3" fmla="*/ 5595256 h 5595256"/>
              <a:gd name="connsiteX4" fmla="*/ 0 w 12192000"/>
              <a:gd name="connsiteY4" fmla="*/ 5595256 h 5595256"/>
              <a:gd name="connsiteX5" fmla="*/ 10886 w 12192000"/>
              <a:gd name="connsiteY5" fmla="*/ 54428 h 5595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5595256">
                <a:moveTo>
                  <a:pt x="10886" y="54428"/>
                </a:moveTo>
                <a:cubicBezTo>
                  <a:pt x="159656" y="498928"/>
                  <a:pt x="649515" y="248554"/>
                  <a:pt x="6096001" y="239484"/>
                </a:cubicBezTo>
                <a:cubicBezTo>
                  <a:pt x="12032343" y="241298"/>
                  <a:pt x="12006942" y="553359"/>
                  <a:pt x="12181114" y="0"/>
                </a:cubicBezTo>
                <a:cubicBezTo>
                  <a:pt x="12184743" y="1865085"/>
                  <a:pt x="12188371" y="3730171"/>
                  <a:pt x="12192000" y="5595256"/>
                </a:cubicBezTo>
                <a:lnTo>
                  <a:pt x="0" y="5595256"/>
                </a:lnTo>
                <a:cubicBezTo>
                  <a:pt x="3629" y="3748313"/>
                  <a:pt x="7257" y="1901371"/>
                  <a:pt x="10886" y="54428"/>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Identity and Equality">
            <a:extLst>
              <a:ext uri="{FF2B5EF4-FFF2-40B4-BE49-F238E27FC236}">
                <a16:creationId xmlns:a16="http://schemas.microsoft.com/office/drawing/2014/main" id="{399A7DC7-1777-6352-5EED-34EEF9E7E14A}"/>
              </a:ext>
            </a:extLst>
          </p:cNvPr>
          <p:cNvSpPr txBox="1">
            <a:spLocks/>
          </p:cNvSpPr>
          <p:nvPr/>
        </p:nvSpPr>
        <p:spPr>
          <a:xfrm>
            <a:off x="1476183" y="3167390"/>
            <a:ext cx="9239635" cy="523220"/>
          </a:xfrm>
          <a:prstGeom prst="rect">
            <a:avLst/>
          </a:prstGeom>
          <a:noFill/>
        </p:spPr>
        <p:txBody>
          <a:bodyPr wrap="square" rtlCol="0">
            <a:spAutoFit/>
          </a:bodyPr>
          <a:lstStyle/>
          <a:p>
            <a:pPr algn="ctr"/>
            <a:r>
              <a:rPr lang="en-US" sz="2800" dirty="0">
                <a:latin typeface="Georgia Pro Light" panose="02040302050405020303" pitchFamily="18" charset="0"/>
              </a:rPr>
              <a:t>The only available version for now is on Windows</a:t>
            </a:r>
          </a:p>
        </p:txBody>
      </p:sp>
      <p:sp>
        <p:nvSpPr>
          <p:cNvPr id="3" name="Rectangle: Rounded Corners 2">
            <a:extLst>
              <a:ext uri="{FF2B5EF4-FFF2-40B4-BE49-F238E27FC236}">
                <a16:creationId xmlns:a16="http://schemas.microsoft.com/office/drawing/2014/main" id="{7CA3EDF9-A2C3-10AF-6CBB-E051C9515AD0}"/>
              </a:ext>
            </a:extLst>
          </p:cNvPr>
          <p:cNvSpPr/>
          <p:nvPr/>
        </p:nvSpPr>
        <p:spPr>
          <a:xfrm>
            <a:off x="4082143" y="4241494"/>
            <a:ext cx="4027714" cy="583894"/>
          </a:xfrm>
          <a:prstGeom prst="roundRect">
            <a:avLst/>
          </a:prstGeom>
          <a:gradFill>
            <a:gsLst>
              <a:gs pos="100000">
                <a:srgbClr val="172C47"/>
              </a:gs>
              <a:gs pos="0">
                <a:srgbClr val="632763"/>
              </a:gs>
              <a:gs pos="50000">
                <a:srgbClr val="3386EE"/>
              </a:gs>
            </a:gsLst>
            <a:lin ang="8100000" scaled="0"/>
          </a:gra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DOWNLOAD FOR WINDOWS</a:t>
            </a:r>
          </a:p>
        </p:txBody>
      </p:sp>
      <p:sp>
        <p:nvSpPr>
          <p:cNvPr id="4" name="TextBox 3">
            <a:extLst>
              <a:ext uri="{FF2B5EF4-FFF2-40B4-BE49-F238E27FC236}">
                <a16:creationId xmlns:a16="http://schemas.microsoft.com/office/drawing/2014/main" id="{EEB3D2EC-00A4-F84F-B631-B143046B653C}"/>
              </a:ext>
            </a:extLst>
          </p:cNvPr>
          <p:cNvSpPr txBox="1"/>
          <p:nvPr/>
        </p:nvSpPr>
        <p:spPr>
          <a:xfrm>
            <a:off x="1476182" y="5376272"/>
            <a:ext cx="9239636" cy="369332"/>
          </a:xfrm>
          <a:prstGeom prst="rect">
            <a:avLst/>
          </a:prstGeom>
          <a:noFill/>
        </p:spPr>
        <p:txBody>
          <a:bodyPr wrap="square" rtlCol="0">
            <a:spAutoFit/>
          </a:bodyPr>
          <a:lstStyle/>
          <a:p>
            <a:r>
              <a:rPr lang="en-GB" b="0" i="1" dirty="0">
                <a:effectLst/>
                <a:latin typeface="Georgia Pro Light" panose="02040302050405020303" pitchFamily="18" charset="0"/>
              </a:rPr>
              <a:t>Notice</a:t>
            </a:r>
            <a:r>
              <a:rPr lang="en-GB" b="0" i="0" dirty="0">
                <a:effectLst/>
                <a:latin typeface="Georgia Pro Light" panose="02040302050405020303" pitchFamily="18" charset="0"/>
              </a:rPr>
              <a:t> : </a:t>
            </a:r>
            <a:r>
              <a:rPr lang="en-GB" b="1" i="0" dirty="0">
                <a:effectLst/>
                <a:latin typeface="Georgia Pro Light" panose="02040302050405020303" pitchFamily="18" charset="0"/>
              </a:rPr>
              <a:t>This is a pre-launch version (0.1.0). The actual version would come out soon enough</a:t>
            </a:r>
            <a:endParaRPr lang="en-US" dirty="0"/>
          </a:p>
        </p:txBody>
      </p:sp>
    </p:spTree>
    <p:extLst>
      <p:ext uri="{BB962C8B-B14F-4D97-AF65-F5344CB8AC3E}">
        <p14:creationId xmlns:p14="http://schemas.microsoft.com/office/powerpoint/2010/main" val="2380577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59487E-B22B-3A4D-6EC4-D0E58202D4AD}"/>
            </a:ext>
          </a:extLst>
        </p:cNvPr>
        <p:cNvGrpSpPr/>
        <p:nvPr/>
      </p:nvGrpSpPr>
      <p:grpSpPr>
        <a:xfrm>
          <a:off x="0" y="0"/>
          <a:ext cx="0" cy="0"/>
          <a:chOff x="0" y="0"/>
          <a:chExt cx="0" cy="0"/>
        </a:xfrm>
      </p:grpSpPr>
      <p:grpSp>
        <p:nvGrpSpPr>
          <p:cNvPr id="19" name="Connect, Chat and Share">
            <a:extLst>
              <a:ext uri="{FF2B5EF4-FFF2-40B4-BE49-F238E27FC236}">
                <a16:creationId xmlns:a16="http://schemas.microsoft.com/office/drawing/2014/main" id="{18608316-2E2A-F6BA-CCD9-065D7333C032}"/>
              </a:ext>
            </a:extLst>
          </p:cNvPr>
          <p:cNvGrpSpPr>
            <a:grpSpLocks/>
          </p:cNvGrpSpPr>
          <p:nvPr/>
        </p:nvGrpSpPr>
        <p:grpSpPr>
          <a:xfrm>
            <a:off x="616551" y="2905072"/>
            <a:ext cx="5340628" cy="523927"/>
            <a:chOff x="477731" y="2905072"/>
            <a:chExt cx="5340628" cy="523927"/>
          </a:xfrm>
        </p:grpSpPr>
        <p:sp>
          <p:nvSpPr>
            <p:cNvPr id="20" name="Connect">
              <a:extLst>
                <a:ext uri="{FF2B5EF4-FFF2-40B4-BE49-F238E27FC236}">
                  <a16:creationId xmlns:a16="http://schemas.microsoft.com/office/drawing/2014/main" id="{210E7E40-1A47-451A-4A80-151A7613AC74}"/>
                </a:ext>
              </a:extLst>
            </p:cNvPr>
            <p:cNvSpPr txBox="1">
              <a:spLocks/>
            </p:cNvSpPr>
            <p:nvPr/>
          </p:nvSpPr>
          <p:spPr>
            <a:xfrm>
              <a:off x="477731" y="2905072"/>
              <a:ext cx="1524000" cy="523220"/>
            </a:xfrm>
            <a:prstGeom prst="rect">
              <a:avLst/>
            </a:prstGeom>
            <a:noFill/>
          </p:spPr>
          <p:txBody>
            <a:bodyPr wrap="square" rtlCol="0">
              <a:spAutoFit/>
            </a:bodyPr>
            <a:lstStyle/>
            <a:p>
              <a:r>
                <a:rPr lang="en-US" sz="2800" dirty="0">
                  <a:latin typeface="Georgia Pro Light" panose="02040302050405020303" pitchFamily="18" charset="0"/>
                  <a:cs typeface="Sabon Next LT" panose="02000500000000000000" pitchFamily="2" charset="0"/>
                </a:rPr>
                <a:t>Connect</a:t>
              </a:r>
            </a:p>
          </p:txBody>
        </p:sp>
        <p:sp>
          <p:nvSpPr>
            <p:cNvPr id="21" name="dot">
              <a:extLst>
                <a:ext uri="{FF2B5EF4-FFF2-40B4-BE49-F238E27FC236}">
                  <a16:creationId xmlns:a16="http://schemas.microsoft.com/office/drawing/2014/main" id="{5D44B0B9-9113-F19E-DFE6-DCEBE2AF74B0}"/>
                </a:ext>
              </a:extLst>
            </p:cNvPr>
            <p:cNvSpPr>
              <a:spLocks/>
            </p:cNvSpPr>
            <p:nvPr/>
          </p:nvSpPr>
          <p:spPr>
            <a:xfrm>
              <a:off x="2397441" y="3166682"/>
              <a:ext cx="96230" cy="9623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Chat">
              <a:extLst>
                <a:ext uri="{FF2B5EF4-FFF2-40B4-BE49-F238E27FC236}">
                  <a16:creationId xmlns:a16="http://schemas.microsoft.com/office/drawing/2014/main" id="{DF61F09F-2D00-5425-6026-9314845A4F09}"/>
                </a:ext>
              </a:extLst>
            </p:cNvPr>
            <p:cNvSpPr txBox="1">
              <a:spLocks/>
            </p:cNvSpPr>
            <p:nvPr/>
          </p:nvSpPr>
          <p:spPr>
            <a:xfrm>
              <a:off x="2889382" y="2905779"/>
              <a:ext cx="927244" cy="523220"/>
            </a:xfrm>
            <a:prstGeom prst="rect">
              <a:avLst/>
            </a:prstGeom>
            <a:noFill/>
          </p:spPr>
          <p:txBody>
            <a:bodyPr wrap="square" rtlCol="0">
              <a:spAutoFit/>
            </a:bodyPr>
            <a:lstStyle/>
            <a:p>
              <a:r>
                <a:rPr lang="en-US" sz="2800" dirty="0">
                  <a:latin typeface="Georgia Pro Light" panose="02040302050405020303" pitchFamily="18" charset="0"/>
                  <a:cs typeface="Sabon Next LT" panose="02000500000000000000" pitchFamily="2" charset="0"/>
                </a:rPr>
                <a:t>Chat</a:t>
              </a:r>
            </a:p>
          </p:txBody>
        </p:sp>
        <p:sp>
          <p:nvSpPr>
            <p:cNvPr id="23" name="dot">
              <a:extLst>
                <a:ext uri="{FF2B5EF4-FFF2-40B4-BE49-F238E27FC236}">
                  <a16:creationId xmlns:a16="http://schemas.microsoft.com/office/drawing/2014/main" id="{A19FD2D3-9596-7520-74C5-5AB165F9E729}"/>
                </a:ext>
              </a:extLst>
            </p:cNvPr>
            <p:cNvSpPr>
              <a:spLocks/>
            </p:cNvSpPr>
            <p:nvPr/>
          </p:nvSpPr>
          <p:spPr>
            <a:xfrm>
              <a:off x="4209526" y="3166682"/>
              <a:ext cx="96230" cy="9623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Share">
              <a:extLst>
                <a:ext uri="{FF2B5EF4-FFF2-40B4-BE49-F238E27FC236}">
                  <a16:creationId xmlns:a16="http://schemas.microsoft.com/office/drawing/2014/main" id="{7533E07C-3AF6-76D8-BA13-109DA6A17E08}"/>
                </a:ext>
              </a:extLst>
            </p:cNvPr>
            <p:cNvSpPr txBox="1">
              <a:spLocks/>
            </p:cNvSpPr>
            <p:nvPr/>
          </p:nvSpPr>
          <p:spPr>
            <a:xfrm>
              <a:off x="4704276" y="2905072"/>
              <a:ext cx="1114083" cy="523220"/>
            </a:xfrm>
            <a:prstGeom prst="rect">
              <a:avLst/>
            </a:prstGeom>
            <a:noFill/>
          </p:spPr>
          <p:txBody>
            <a:bodyPr wrap="square" rtlCol="0">
              <a:spAutoFit/>
            </a:bodyPr>
            <a:lstStyle/>
            <a:p>
              <a:r>
                <a:rPr lang="en-US" sz="2800" dirty="0">
                  <a:latin typeface="Georgia Pro Light" panose="02040302050405020303" pitchFamily="18" charset="0"/>
                  <a:cs typeface="Sabon Next LT" panose="02000500000000000000" pitchFamily="2" charset="0"/>
                </a:rPr>
                <a:t>Share</a:t>
              </a:r>
            </a:p>
          </p:txBody>
        </p:sp>
      </p:grpSp>
      <p:sp>
        <p:nvSpPr>
          <p:cNvPr id="25" name="Emphasis">
            <a:extLst>
              <a:ext uri="{FF2B5EF4-FFF2-40B4-BE49-F238E27FC236}">
                <a16:creationId xmlns:a16="http://schemas.microsoft.com/office/drawing/2014/main" id="{64BAD5E5-62DF-9134-084F-1BDBB7D7C894}"/>
              </a:ext>
            </a:extLst>
          </p:cNvPr>
          <p:cNvSpPr txBox="1"/>
          <p:nvPr/>
        </p:nvSpPr>
        <p:spPr>
          <a:xfrm>
            <a:off x="477731" y="3600450"/>
            <a:ext cx="5618269" cy="707886"/>
          </a:xfrm>
          <a:prstGeom prst="rect">
            <a:avLst/>
          </a:prstGeom>
          <a:noFill/>
        </p:spPr>
        <p:txBody>
          <a:bodyPr wrap="square" rtlCol="0">
            <a:spAutoFit/>
          </a:bodyPr>
          <a:lstStyle/>
          <a:p>
            <a:r>
              <a:rPr lang="en-GB" sz="2000" dirty="0"/>
              <a:t>Fostering meaningful interactions and effortless expression in every moment.</a:t>
            </a:r>
            <a:endParaRPr lang="en-US" sz="2000" dirty="0">
              <a:latin typeface="Arial" panose="020B0604020202020204" pitchFamily="34" charset="0"/>
              <a:cs typeface="Arial" panose="020B0604020202020204" pitchFamily="34" charset="0"/>
            </a:endParaRPr>
          </a:p>
        </p:txBody>
      </p:sp>
      <p:pic>
        <p:nvPicPr>
          <p:cNvPr id="26" name="Picture 25">
            <a:extLst>
              <a:ext uri="{FF2B5EF4-FFF2-40B4-BE49-F238E27FC236}">
                <a16:creationId xmlns:a16="http://schemas.microsoft.com/office/drawing/2014/main" id="{601D6E14-54CD-0C1D-A088-76865818DB25}"/>
              </a:ext>
            </a:extLst>
          </p:cNvPr>
          <p:cNvPicPr>
            <a:picLocks noChangeAspect="1"/>
          </p:cNvPicPr>
          <p:nvPr/>
        </p:nvPicPr>
        <p:blipFill>
          <a:blip r:embed="rId3"/>
          <a:stretch>
            <a:fillRect/>
          </a:stretch>
        </p:blipFill>
        <p:spPr>
          <a:xfrm>
            <a:off x="6706010" y="1789928"/>
            <a:ext cx="4758602" cy="4758602"/>
          </a:xfrm>
          <a:prstGeom prst="rect">
            <a:avLst/>
          </a:prstGeom>
        </p:spPr>
      </p:pic>
      <p:sp>
        <p:nvSpPr>
          <p:cNvPr id="5" name="Home/Logo">
            <a:extLst>
              <a:ext uri="{FF2B5EF4-FFF2-40B4-BE49-F238E27FC236}">
                <a16:creationId xmlns:a16="http://schemas.microsoft.com/office/drawing/2014/main" id="{95A82A60-06A8-8508-0A06-767C488F755C}"/>
              </a:ext>
            </a:extLst>
          </p:cNvPr>
          <p:cNvSpPr txBox="1"/>
          <p:nvPr/>
        </p:nvSpPr>
        <p:spPr>
          <a:xfrm>
            <a:off x="628981" y="588034"/>
            <a:ext cx="943554" cy="400110"/>
          </a:xfrm>
          <a:prstGeom prst="rect">
            <a:avLst/>
          </a:prstGeom>
          <a:noFill/>
        </p:spPr>
        <p:txBody>
          <a:bodyPr wrap="square" rtlCol="0">
            <a:spAutoFit/>
          </a:bodyPr>
          <a:lstStyle/>
          <a:p>
            <a:r>
              <a:rPr lang="en-US" sz="2000" dirty="0">
                <a:solidFill>
                  <a:schemeClr val="bg2"/>
                </a:solidFill>
                <a:latin typeface="Cooper Black" panose="0208090404030B020404" pitchFamily="18" charset="0"/>
              </a:rPr>
              <a:t>Home</a:t>
            </a:r>
          </a:p>
        </p:txBody>
      </p:sp>
      <p:sp>
        <p:nvSpPr>
          <p:cNvPr id="2" name="Features">
            <a:hlinkClick r:id="rId4" action="ppaction://hlinksldjump"/>
            <a:extLst>
              <a:ext uri="{FF2B5EF4-FFF2-40B4-BE49-F238E27FC236}">
                <a16:creationId xmlns:a16="http://schemas.microsoft.com/office/drawing/2014/main" id="{AC0598BA-24C4-2A45-D1F6-162015759069}"/>
              </a:ext>
            </a:extLst>
          </p:cNvPr>
          <p:cNvSpPr txBox="1"/>
          <p:nvPr/>
        </p:nvSpPr>
        <p:spPr>
          <a:xfrm>
            <a:off x="2201516" y="588034"/>
            <a:ext cx="1342210" cy="400110"/>
          </a:xfrm>
          <a:prstGeom prst="rect">
            <a:avLst/>
          </a:prstGeom>
          <a:noFill/>
        </p:spPr>
        <p:txBody>
          <a:bodyPr wrap="square" rtlCol="0">
            <a:spAutoFit/>
          </a:bodyPr>
          <a:lstStyle/>
          <a:p>
            <a:r>
              <a:rPr lang="en-US" sz="2000" dirty="0">
                <a:solidFill>
                  <a:schemeClr val="bg2"/>
                </a:solidFill>
                <a:latin typeface="Cooper Black" panose="0208090404030B020404" pitchFamily="18" charset="0"/>
              </a:rPr>
              <a:t>Features</a:t>
            </a:r>
          </a:p>
        </p:txBody>
      </p:sp>
      <p:sp>
        <p:nvSpPr>
          <p:cNvPr id="9" name="How it Works">
            <a:extLst>
              <a:ext uri="{FF2B5EF4-FFF2-40B4-BE49-F238E27FC236}">
                <a16:creationId xmlns:a16="http://schemas.microsoft.com/office/drawing/2014/main" id="{85054FA4-61B5-B20B-812C-F14AAD325538}"/>
              </a:ext>
            </a:extLst>
          </p:cNvPr>
          <p:cNvSpPr txBox="1"/>
          <p:nvPr/>
        </p:nvSpPr>
        <p:spPr>
          <a:xfrm>
            <a:off x="4172707" y="434146"/>
            <a:ext cx="1198909" cy="707886"/>
          </a:xfrm>
          <a:prstGeom prst="rect">
            <a:avLst/>
          </a:prstGeom>
          <a:noFill/>
        </p:spPr>
        <p:txBody>
          <a:bodyPr wrap="square" rtlCol="0">
            <a:spAutoFit/>
          </a:bodyPr>
          <a:lstStyle/>
          <a:p>
            <a:pPr algn="ctr"/>
            <a:r>
              <a:rPr lang="en-US" sz="2000" dirty="0">
                <a:solidFill>
                  <a:schemeClr val="bg2"/>
                </a:solidFill>
                <a:latin typeface="Cooper Black" panose="0208090404030B020404" pitchFamily="18" charset="0"/>
              </a:rPr>
              <a:t>How It Works</a:t>
            </a:r>
          </a:p>
        </p:txBody>
      </p:sp>
      <p:sp>
        <p:nvSpPr>
          <p:cNvPr id="3" name="Download">
            <a:extLst>
              <a:ext uri="{FF2B5EF4-FFF2-40B4-BE49-F238E27FC236}">
                <a16:creationId xmlns:a16="http://schemas.microsoft.com/office/drawing/2014/main" id="{88D9A372-AE98-56AE-5373-D86E24EDF1D7}"/>
              </a:ext>
            </a:extLst>
          </p:cNvPr>
          <p:cNvSpPr txBox="1"/>
          <p:nvPr/>
        </p:nvSpPr>
        <p:spPr>
          <a:xfrm>
            <a:off x="6000597" y="588034"/>
            <a:ext cx="1591869" cy="400110"/>
          </a:xfrm>
          <a:prstGeom prst="rect">
            <a:avLst/>
          </a:prstGeom>
          <a:noFill/>
        </p:spPr>
        <p:txBody>
          <a:bodyPr wrap="square" rtlCol="0">
            <a:spAutoFit/>
          </a:bodyPr>
          <a:lstStyle/>
          <a:p>
            <a:r>
              <a:rPr lang="en-US" sz="2000" dirty="0">
                <a:solidFill>
                  <a:schemeClr val="bg2"/>
                </a:solidFill>
                <a:latin typeface="Cooper Black" panose="0208090404030B020404" pitchFamily="18" charset="0"/>
              </a:rPr>
              <a:t>Download</a:t>
            </a:r>
          </a:p>
        </p:txBody>
      </p:sp>
      <p:sp>
        <p:nvSpPr>
          <p:cNvPr id="10" name="About Us">
            <a:extLst>
              <a:ext uri="{FF2B5EF4-FFF2-40B4-BE49-F238E27FC236}">
                <a16:creationId xmlns:a16="http://schemas.microsoft.com/office/drawing/2014/main" id="{4F4D480B-FB53-2A36-665C-0EDE625B891D}"/>
              </a:ext>
            </a:extLst>
          </p:cNvPr>
          <p:cNvSpPr txBox="1"/>
          <p:nvPr/>
        </p:nvSpPr>
        <p:spPr>
          <a:xfrm>
            <a:off x="8221447" y="588034"/>
            <a:ext cx="1392528" cy="400110"/>
          </a:xfrm>
          <a:prstGeom prst="rect">
            <a:avLst/>
          </a:prstGeom>
          <a:noFill/>
        </p:spPr>
        <p:txBody>
          <a:bodyPr wrap="square" rtlCol="0">
            <a:spAutoFit/>
          </a:bodyPr>
          <a:lstStyle/>
          <a:p>
            <a:r>
              <a:rPr lang="en-US" sz="2000" dirty="0">
                <a:solidFill>
                  <a:schemeClr val="bg2"/>
                </a:solidFill>
                <a:latin typeface="Cooper Black" panose="0208090404030B020404" pitchFamily="18" charset="0"/>
              </a:rPr>
              <a:t>About Us</a:t>
            </a:r>
          </a:p>
        </p:txBody>
      </p:sp>
      <p:sp>
        <p:nvSpPr>
          <p:cNvPr id="4" name="Support">
            <a:extLst>
              <a:ext uri="{FF2B5EF4-FFF2-40B4-BE49-F238E27FC236}">
                <a16:creationId xmlns:a16="http://schemas.microsoft.com/office/drawing/2014/main" id="{414ACC4C-7034-3F8D-BDCD-BC7B5AF010ED}"/>
              </a:ext>
            </a:extLst>
          </p:cNvPr>
          <p:cNvSpPr txBox="1"/>
          <p:nvPr/>
        </p:nvSpPr>
        <p:spPr>
          <a:xfrm>
            <a:off x="10242956" y="588034"/>
            <a:ext cx="1320061" cy="400110"/>
          </a:xfrm>
          <a:prstGeom prst="rect">
            <a:avLst/>
          </a:prstGeom>
          <a:noFill/>
        </p:spPr>
        <p:txBody>
          <a:bodyPr wrap="square" rtlCol="0">
            <a:spAutoFit/>
          </a:bodyPr>
          <a:lstStyle/>
          <a:p>
            <a:r>
              <a:rPr lang="en-US" sz="2000" dirty="0">
                <a:solidFill>
                  <a:schemeClr val="bg2"/>
                </a:solidFill>
                <a:latin typeface="Cooper Black" panose="0208090404030B020404" pitchFamily="18" charset="0"/>
              </a:rPr>
              <a:t>Support</a:t>
            </a:r>
          </a:p>
        </p:txBody>
      </p:sp>
      <p:pic>
        <p:nvPicPr>
          <p:cNvPr id="27" name="Intro text">
            <a:extLst>
              <a:ext uri="{FF2B5EF4-FFF2-40B4-BE49-F238E27FC236}">
                <a16:creationId xmlns:a16="http://schemas.microsoft.com/office/drawing/2014/main" id="{DCF425C7-74DB-4CC4-4C0C-F66739FD0984}"/>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89789" y1="80147" x2="89789" y2="80147"/>
                        <a14:foregroundMark x1="18947" y1="50368" x2="18947" y2="50368"/>
                        <a14:foregroundMark x1="31684" y1="42647" x2="31684" y2="42647"/>
                        <a14:foregroundMark x1="81684" y1="65809" x2="81684" y2="65809"/>
                        <a14:backgroundMark x1="48000" y1="62132" x2="48000" y2="62132"/>
                        <a14:backgroundMark x1="61789" y1="56985" x2="61789" y2="56985"/>
                        <a14:backgroundMark x1="70316" y1="50735" x2="70316" y2="50735"/>
                      </a14:backgroundRemoval>
                    </a14:imgEffect>
                  </a14:imgLayer>
                </a14:imgProps>
              </a:ext>
            </a:extLst>
          </a:blip>
          <a:srcRect l="5853" t="30685" r="6080" b="5889"/>
          <a:stretch/>
        </p:blipFill>
        <p:spPr>
          <a:xfrm>
            <a:off x="4162352" y="-807556"/>
            <a:ext cx="3867296" cy="797442"/>
          </a:xfrm>
          <a:prstGeom prst="rect">
            <a:avLst/>
          </a:prstGeom>
        </p:spPr>
      </p:pic>
    </p:spTree>
    <p:extLst>
      <p:ext uri="{BB962C8B-B14F-4D97-AF65-F5344CB8AC3E}">
        <p14:creationId xmlns:p14="http://schemas.microsoft.com/office/powerpoint/2010/main" val="2372560885"/>
      </p:ext>
    </p:extLst>
  </p:cSld>
  <p:clrMapOvr>
    <a:masterClrMapping/>
  </p:clrMapOvr>
  <mc:AlternateContent xmlns:mc="http://schemas.openxmlformats.org/markup-compatibility/2006" xmlns:p159="http://schemas.microsoft.com/office/powerpoint/2015/09/main">
    <mc:Choice Requires="p159">
      <p:transition spd="med" advClick="0" advTm="0">
        <p159:morph option="byObject"/>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4" presetClass="path" presetSubtype="0" accel="50000" decel="50000" fill="hold" nodeType="clickEffect">
                                  <p:stCondLst>
                                    <p:cond delay="0"/>
                                  </p:stCondLst>
                                  <p:childTnLst>
                                    <p:animMotion origin="layout" path="M -2.29167E-6 -3.7037E-7 L -0.00612 -0.72731 " pathEditMode="fixed" rAng="0" ptsTypes="AA">
                                      <p:cBhvr>
                                        <p:cTn id="23" dur="1500" fill="hold"/>
                                        <p:tgtEl>
                                          <p:spTgt spid="26"/>
                                        </p:tgtEl>
                                        <p:attrNameLst>
                                          <p:attrName>ppt_x</p:attrName>
                                          <p:attrName>ppt_y</p:attrName>
                                        </p:attrNameLst>
                                      </p:cBhvr>
                                      <p:rCtr x="-313" y="-36366"/>
                                    </p:animMotion>
                                  </p:childTnLst>
                                </p:cTn>
                              </p:par>
                              <p:par>
                                <p:cTn id="24" presetID="64" presetClass="path" presetSubtype="0" accel="50000" decel="50000" fill="hold" grpId="1" nodeType="withEffect">
                                  <p:stCondLst>
                                    <p:cond delay="0"/>
                                  </p:stCondLst>
                                  <p:childTnLst>
                                    <p:animMotion origin="layout" path="M -2.29167E-6 -3.7037E-7 L -0.00612 -0.72731 " pathEditMode="fixed" rAng="0" ptsTypes="AA">
                                      <p:cBhvr>
                                        <p:cTn id="25" dur="1500" fill="hold"/>
                                        <p:tgtEl>
                                          <p:spTgt spid="25"/>
                                        </p:tgtEl>
                                        <p:attrNameLst>
                                          <p:attrName>ppt_x</p:attrName>
                                          <p:attrName>ppt_y</p:attrName>
                                        </p:attrNameLst>
                                      </p:cBhvr>
                                      <p:rCtr x="-313" y="-36366"/>
                                    </p:animMotion>
                                  </p:childTnLst>
                                </p:cTn>
                              </p:par>
                              <p:par>
                                <p:cTn id="26" presetID="64" presetClass="path" presetSubtype="0" accel="50000" decel="50000" fill="hold" nodeType="withEffect">
                                  <p:stCondLst>
                                    <p:cond delay="0"/>
                                  </p:stCondLst>
                                  <p:childTnLst>
                                    <p:animMotion origin="layout" path="M -2.29167E-6 -3.7037E-7 L -0.00612 -0.72731 " pathEditMode="fixed" rAng="0" ptsTypes="AA">
                                      <p:cBhvr>
                                        <p:cTn id="27" dur="1500" fill="hold"/>
                                        <p:tgtEl>
                                          <p:spTgt spid="19"/>
                                        </p:tgtEl>
                                        <p:attrNameLst>
                                          <p:attrName>ppt_x</p:attrName>
                                          <p:attrName>ppt_y</p:attrName>
                                        </p:attrNameLst>
                                      </p:cBhvr>
                                      <p:rCtr x="-313" y="-3636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Lst>
  </p:timing>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83C7B2-22B9-5D60-2ECA-90735F0B4146}"/>
            </a:ext>
          </a:extLst>
        </p:cNvPr>
        <p:cNvGrpSpPr/>
        <p:nvPr/>
      </p:nvGrpSpPr>
      <p:grpSpPr>
        <a:xfrm>
          <a:off x="0" y="0"/>
          <a:ext cx="0" cy="0"/>
          <a:chOff x="0" y="0"/>
          <a:chExt cx="0" cy="0"/>
        </a:xfrm>
      </p:grpSpPr>
      <p:pic>
        <p:nvPicPr>
          <p:cNvPr id="12" name="Picture 11" descr="A group of people posing for a photo&#10;&#10;AI-generated content may be incorrect.">
            <a:extLst>
              <a:ext uri="{FF2B5EF4-FFF2-40B4-BE49-F238E27FC236}">
                <a16:creationId xmlns:a16="http://schemas.microsoft.com/office/drawing/2014/main" id="{93108531-70F0-4608-4031-F11E174BF429}"/>
              </a:ext>
            </a:extLst>
          </p:cNvPr>
          <p:cNvPicPr>
            <a:picLocks noChangeAspect="1"/>
          </p:cNvPicPr>
          <p:nvPr/>
        </p:nvPicPr>
        <p:blipFill>
          <a:blip r:embed="rId2"/>
          <a:stretch>
            <a:fillRect/>
          </a:stretch>
        </p:blipFill>
        <p:spPr>
          <a:xfrm>
            <a:off x="713232" y="1804496"/>
            <a:ext cx="4754880" cy="4754880"/>
          </a:xfrm>
          <a:prstGeom prst="rect">
            <a:avLst/>
          </a:prstGeom>
        </p:spPr>
      </p:pic>
      <p:sp>
        <p:nvSpPr>
          <p:cNvPr id="7" name="Identity and Equality">
            <a:extLst>
              <a:ext uri="{FF2B5EF4-FFF2-40B4-BE49-F238E27FC236}">
                <a16:creationId xmlns:a16="http://schemas.microsoft.com/office/drawing/2014/main" id="{F506BA24-DC59-0695-E05C-D23627B77C97}"/>
              </a:ext>
            </a:extLst>
          </p:cNvPr>
          <p:cNvSpPr txBox="1">
            <a:spLocks/>
          </p:cNvSpPr>
          <p:nvPr/>
        </p:nvSpPr>
        <p:spPr>
          <a:xfrm>
            <a:off x="6955492" y="2953187"/>
            <a:ext cx="3065280" cy="523220"/>
          </a:xfrm>
          <a:prstGeom prst="rect">
            <a:avLst/>
          </a:prstGeom>
          <a:noFill/>
        </p:spPr>
        <p:txBody>
          <a:bodyPr wrap="square" rtlCol="0">
            <a:spAutoFit/>
          </a:bodyPr>
          <a:lstStyle/>
          <a:p>
            <a:r>
              <a:rPr lang="en-US" sz="2800" dirty="0">
                <a:latin typeface="Georgia Pro Light" panose="02040302050405020303" pitchFamily="18" charset="0"/>
              </a:rPr>
              <a:t>Identity &amp; Equality</a:t>
            </a:r>
          </a:p>
        </p:txBody>
      </p:sp>
      <p:sp>
        <p:nvSpPr>
          <p:cNvPr id="8" name="Emphasis">
            <a:extLst>
              <a:ext uri="{FF2B5EF4-FFF2-40B4-BE49-F238E27FC236}">
                <a16:creationId xmlns:a16="http://schemas.microsoft.com/office/drawing/2014/main" id="{31CE44A6-A203-9438-2D85-E04010F2CFE6}"/>
              </a:ext>
            </a:extLst>
          </p:cNvPr>
          <p:cNvSpPr txBox="1"/>
          <p:nvPr/>
        </p:nvSpPr>
        <p:spPr>
          <a:xfrm>
            <a:off x="5680924" y="3604248"/>
            <a:ext cx="5614416" cy="704088"/>
          </a:xfrm>
          <a:prstGeom prst="rect">
            <a:avLst/>
          </a:prstGeom>
          <a:noFill/>
        </p:spPr>
        <p:txBody>
          <a:bodyPr wrap="square" rtlCol="0">
            <a:spAutoFit/>
          </a:bodyPr>
          <a:lstStyle>
            <a:defPPr>
              <a:defRPr lang="en-US"/>
            </a:defPPr>
            <a:lvl1pPr>
              <a:defRPr sz="2000"/>
            </a:lvl1pPr>
          </a:lstStyle>
          <a:p>
            <a:r>
              <a:rPr lang="en-GB" dirty="0"/>
              <a:t>Celebrating individuality while fostering a world of equal connections and shared voices.</a:t>
            </a:r>
            <a:endParaRPr lang="en-US" dirty="0"/>
          </a:p>
        </p:txBody>
      </p:sp>
      <p:sp>
        <p:nvSpPr>
          <p:cNvPr id="5" name="Home/Logo">
            <a:extLst>
              <a:ext uri="{FF2B5EF4-FFF2-40B4-BE49-F238E27FC236}">
                <a16:creationId xmlns:a16="http://schemas.microsoft.com/office/drawing/2014/main" id="{5FA1FD9E-6EC3-44BD-8058-882C9913BAA5}"/>
              </a:ext>
            </a:extLst>
          </p:cNvPr>
          <p:cNvSpPr txBox="1"/>
          <p:nvPr/>
        </p:nvSpPr>
        <p:spPr>
          <a:xfrm>
            <a:off x="628981" y="588034"/>
            <a:ext cx="943554" cy="400110"/>
          </a:xfrm>
          <a:prstGeom prst="rect">
            <a:avLst/>
          </a:prstGeom>
          <a:noFill/>
        </p:spPr>
        <p:txBody>
          <a:bodyPr wrap="square" rtlCol="0">
            <a:spAutoFit/>
          </a:bodyPr>
          <a:lstStyle/>
          <a:p>
            <a:r>
              <a:rPr lang="en-US" sz="2000" dirty="0">
                <a:solidFill>
                  <a:schemeClr val="bg2"/>
                </a:solidFill>
                <a:latin typeface="Cooper Black" panose="0208090404030B020404" pitchFamily="18" charset="0"/>
              </a:rPr>
              <a:t>Home</a:t>
            </a:r>
          </a:p>
        </p:txBody>
      </p:sp>
      <p:sp>
        <p:nvSpPr>
          <p:cNvPr id="2" name="Features">
            <a:extLst>
              <a:ext uri="{FF2B5EF4-FFF2-40B4-BE49-F238E27FC236}">
                <a16:creationId xmlns:a16="http://schemas.microsoft.com/office/drawing/2014/main" id="{444EC36B-B89A-06AA-68CE-53287D85FC99}"/>
              </a:ext>
            </a:extLst>
          </p:cNvPr>
          <p:cNvSpPr txBox="1"/>
          <p:nvPr/>
        </p:nvSpPr>
        <p:spPr>
          <a:xfrm>
            <a:off x="2201516" y="588034"/>
            <a:ext cx="1342210" cy="400110"/>
          </a:xfrm>
          <a:prstGeom prst="rect">
            <a:avLst/>
          </a:prstGeom>
          <a:noFill/>
        </p:spPr>
        <p:txBody>
          <a:bodyPr wrap="square" rtlCol="0">
            <a:spAutoFit/>
          </a:bodyPr>
          <a:lstStyle/>
          <a:p>
            <a:r>
              <a:rPr lang="en-US" sz="2000" dirty="0">
                <a:solidFill>
                  <a:schemeClr val="bg2"/>
                </a:solidFill>
                <a:latin typeface="Cooper Black" panose="0208090404030B020404" pitchFamily="18" charset="0"/>
              </a:rPr>
              <a:t>Features</a:t>
            </a:r>
          </a:p>
        </p:txBody>
      </p:sp>
      <p:sp>
        <p:nvSpPr>
          <p:cNvPr id="9" name="How it Works">
            <a:extLst>
              <a:ext uri="{FF2B5EF4-FFF2-40B4-BE49-F238E27FC236}">
                <a16:creationId xmlns:a16="http://schemas.microsoft.com/office/drawing/2014/main" id="{23B81537-3BF7-0D93-81AF-3FDA9081F2D5}"/>
              </a:ext>
            </a:extLst>
          </p:cNvPr>
          <p:cNvSpPr txBox="1"/>
          <p:nvPr/>
        </p:nvSpPr>
        <p:spPr>
          <a:xfrm>
            <a:off x="4172707" y="434146"/>
            <a:ext cx="1198909" cy="707886"/>
          </a:xfrm>
          <a:prstGeom prst="rect">
            <a:avLst/>
          </a:prstGeom>
          <a:noFill/>
        </p:spPr>
        <p:txBody>
          <a:bodyPr wrap="square" rtlCol="0">
            <a:spAutoFit/>
          </a:bodyPr>
          <a:lstStyle/>
          <a:p>
            <a:pPr algn="ctr"/>
            <a:r>
              <a:rPr lang="en-US" sz="2000" dirty="0">
                <a:solidFill>
                  <a:schemeClr val="bg2"/>
                </a:solidFill>
                <a:latin typeface="Cooper Black" panose="0208090404030B020404" pitchFamily="18" charset="0"/>
              </a:rPr>
              <a:t>How It Works</a:t>
            </a:r>
          </a:p>
        </p:txBody>
      </p:sp>
      <p:sp>
        <p:nvSpPr>
          <p:cNvPr id="3" name="Download">
            <a:extLst>
              <a:ext uri="{FF2B5EF4-FFF2-40B4-BE49-F238E27FC236}">
                <a16:creationId xmlns:a16="http://schemas.microsoft.com/office/drawing/2014/main" id="{9BFF844E-80DB-CAA6-EE80-95F9DB7BE5E9}"/>
              </a:ext>
            </a:extLst>
          </p:cNvPr>
          <p:cNvSpPr txBox="1"/>
          <p:nvPr/>
        </p:nvSpPr>
        <p:spPr>
          <a:xfrm>
            <a:off x="6000597" y="588034"/>
            <a:ext cx="1591869" cy="400110"/>
          </a:xfrm>
          <a:prstGeom prst="rect">
            <a:avLst/>
          </a:prstGeom>
          <a:noFill/>
        </p:spPr>
        <p:txBody>
          <a:bodyPr wrap="square" rtlCol="0">
            <a:spAutoFit/>
          </a:bodyPr>
          <a:lstStyle/>
          <a:p>
            <a:r>
              <a:rPr lang="en-US" sz="2000" dirty="0">
                <a:solidFill>
                  <a:schemeClr val="bg2"/>
                </a:solidFill>
                <a:latin typeface="Cooper Black" panose="0208090404030B020404" pitchFamily="18" charset="0"/>
              </a:rPr>
              <a:t>Download</a:t>
            </a:r>
          </a:p>
        </p:txBody>
      </p:sp>
      <p:sp>
        <p:nvSpPr>
          <p:cNvPr id="10" name="About Us">
            <a:extLst>
              <a:ext uri="{FF2B5EF4-FFF2-40B4-BE49-F238E27FC236}">
                <a16:creationId xmlns:a16="http://schemas.microsoft.com/office/drawing/2014/main" id="{6F66FF6C-78B1-F96E-C7D1-B20D993ABAEE}"/>
              </a:ext>
            </a:extLst>
          </p:cNvPr>
          <p:cNvSpPr txBox="1"/>
          <p:nvPr/>
        </p:nvSpPr>
        <p:spPr>
          <a:xfrm>
            <a:off x="8221447" y="588034"/>
            <a:ext cx="1392528" cy="400110"/>
          </a:xfrm>
          <a:prstGeom prst="rect">
            <a:avLst/>
          </a:prstGeom>
          <a:noFill/>
        </p:spPr>
        <p:txBody>
          <a:bodyPr wrap="square" rtlCol="0">
            <a:spAutoFit/>
          </a:bodyPr>
          <a:lstStyle/>
          <a:p>
            <a:r>
              <a:rPr lang="en-US" sz="2000" dirty="0">
                <a:solidFill>
                  <a:schemeClr val="bg2"/>
                </a:solidFill>
                <a:latin typeface="Cooper Black" panose="0208090404030B020404" pitchFamily="18" charset="0"/>
              </a:rPr>
              <a:t>About Us</a:t>
            </a:r>
          </a:p>
        </p:txBody>
      </p:sp>
      <p:sp>
        <p:nvSpPr>
          <p:cNvPr id="4" name="Support">
            <a:extLst>
              <a:ext uri="{FF2B5EF4-FFF2-40B4-BE49-F238E27FC236}">
                <a16:creationId xmlns:a16="http://schemas.microsoft.com/office/drawing/2014/main" id="{4086608E-B039-9DD0-DA8A-70020C771E87}"/>
              </a:ext>
            </a:extLst>
          </p:cNvPr>
          <p:cNvSpPr txBox="1"/>
          <p:nvPr/>
        </p:nvSpPr>
        <p:spPr>
          <a:xfrm>
            <a:off x="10242956" y="588034"/>
            <a:ext cx="1320061" cy="400110"/>
          </a:xfrm>
          <a:prstGeom prst="rect">
            <a:avLst/>
          </a:prstGeom>
          <a:noFill/>
        </p:spPr>
        <p:txBody>
          <a:bodyPr wrap="square" rtlCol="0">
            <a:spAutoFit/>
          </a:bodyPr>
          <a:lstStyle/>
          <a:p>
            <a:r>
              <a:rPr lang="en-US" sz="2000" dirty="0">
                <a:solidFill>
                  <a:schemeClr val="bg2"/>
                </a:solidFill>
                <a:latin typeface="Cooper Black" panose="0208090404030B020404" pitchFamily="18" charset="0"/>
              </a:rPr>
              <a:t>Support</a:t>
            </a:r>
          </a:p>
        </p:txBody>
      </p:sp>
    </p:spTree>
    <p:extLst>
      <p:ext uri="{BB962C8B-B14F-4D97-AF65-F5344CB8AC3E}">
        <p14:creationId xmlns:p14="http://schemas.microsoft.com/office/powerpoint/2010/main" val="296594782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4" presetClass="path" presetSubtype="0" accel="50000" decel="50000" fill="hold" nodeType="clickEffect">
                                  <p:stCondLst>
                                    <p:cond delay="0"/>
                                  </p:stCondLst>
                                  <p:childTnLst>
                                    <p:animMotion origin="layout" path="M -2.29167E-6 -3.7037E-7 L -0.00612 -0.72731 " pathEditMode="fixed" rAng="0" ptsTypes="AA">
                                      <p:cBhvr>
                                        <p:cTn id="23" dur="1500" fill="hold"/>
                                        <p:tgtEl>
                                          <p:spTgt spid="12"/>
                                        </p:tgtEl>
                                        <p:attrNameLst>
                                          <p:attrName>ppt_x</p:attrName>
                                          <p:attrName>ppt_y</p:attrName>
                                        </p:attrNameLst>
                                      </p:cBhvr>
                                      <p:rCtr x="-313" y="-36366"/>
                                    </p:animMotion>
                                  </p:childTnLst>
                                </p:cTn>
                              </p:par>
                              <p:par>
                                <p:cTn id="24" presetID="64" presetClass="path" presetSubtype="0" accel="50000" decel="50000" fill="hold" grpId="1" nodeType="withEffect">
                                  <p:stCondLst>
                                    <p:cond delay="0"/>
                                  </p:stCondLst>
                                  <p:childTnLst>
                                    <p:animMotion origin="layout" path="M -2.29167E-6 -3.7037E-7 L -0.00612 -0.72731 " pathEditMode="fixed" rAng="0" ptsTypes="AA">
                                      <p:cBhvr>
                                        <p:cTn id="25" dur="1500" fill="hold"/>
                                        <p:tgtEl>
                                          <p:spTgt spid="8"/>
                                        </p:tgtEl>
                                        <p:attrNameLst>
                                          <p:attrName>ppt_x</p:attrName>
                                          <p:attrName>ppt_y</p:attrName>
                                        </p:attrNameLst>
                                      </p:cBhvr>
                                      <p:rCtr x="-313" y="-36366"/>
                                    </p:animMotion>
                                  </p:childTnLst>
                                </p:cTn>
                              </p:par>
                              <p:par>
                                <p:cTn id="26" presetID="64" presetClass="path" presetSubtype="0" accel="50000" decel="50000" fill="hold" grpId="1" nodeType="withEffect">
                                  <p:stCondLst>
                                    <p:cond delay="0"/>
                                  </p:stCondLst>
                                  <p:childTnLst>
                                    <p:animMotion origin="layout" path="M -2.29167E-6 -3.7037E-7 L -0.00612 -0.72731 " pathEditMode="fixed" rAng="0" ptsTypes="AA">
                                      <p:cBhvr>
                                        <p:cTn id="27" dur="1500" fill="hold"/>
                                        <p:tgtEl>
                                          <p:spTgt spid="7"/>
                                        </p:tgtEl>
                                        <p:attrNameLst>
                                          <p:attrName>ppt_x</p:attrName>
                                          <p:attrName>ppt_y</p:attrName>
                                        </p:attrNameLst>
                                      </p:cBhvr>
                                      <p:rCtr x="-313" y="-3636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00D34F1-0DB3-B9A5-3A09-B03B31F203B2}"/>
            </a:ext>
          </a:extLst>
        </p:cNvPr>
        <p:cNvGrpSpPr/>
        <p:nvPr/>
      </p:nvGrpSpPr>
      <p:grpSpPr>
        <a:xfrm>
          <a:off x="0" y="0"/>
          <a:ext cx="0" cy="0"/>
          <a:chOff x="0" y="0"/>
          <a:chExt cx="0" cy="0"/>
        </a:xfrm>
      </p:grpSpPr>
      <p:sp>
        <p:nvSpPr>
          <p:cNvPr id="11" name="Quoted">
            <a:extLst>
              <a:ext uri="{FF2B5EF4-FFF2-40B4-BE49-F238E27FC236}">
                <a16:creationId xmlns:a16="http://schemas.microsoft.com/office/drawing/2014/main" id="{77DEA540-89F4-5194-7F8C-64C0954BCBC6}"/>
              </a:ext>
            </a:extLst>
          </p:cNvPr>
          <p:cNvSpPr txBox="1"/>
          <p:nvPr/>
        </p:nvSpPr>
        <p:spPr>
          <a:xfrm>
            <a:off x="1474381" y="2090172"/>
            <a:ext cx="9243238" cy="2677656"/>
          </a:xfrm>
          <a:prstGeom prst="rect">
            <a:avLst/>
          </a:prstGeom>
          <a:noFill/>
        </p:spPr>
        <p:txBody>
          <a:bodyPr wrap="square" rtlCol="0">
            <a:spAutoFit/>
          </a:bodyPr>
          <a:lstStyle>
            <a:defPPr>
              <a:defRPr lang="en-US"/>
            </a:defPPr>
            <a:lvl1pPr>
              <a:defRPr sz="2800">
                <a:latin typeface="Georgia Pro Light" panose="02040302050405020303" pitchFamily="18" charset="0"/>
              </a:defRPr>
            </a:lvl1pPr>
          </a:lstStyle>
          <a:p>
            <a:pPr algn="ctr"/>
            <a:r>
              <a:rPr lang="en-GB" b="1" spc="50" dirty="0">
                <a:ln w="0"/>
                <a:solidFill>
                  <a:srgbClr val="632763"/>
                </a:solidFill>
                <a:effectLst>
                  <a:innerShdw blurRad="63500" dist="50800" dir="13500000">
                    <a:srgbClr val="000000">
                      <a:alpha val="50000"/>
                    </a:srgbClr>
                  </a:innerShdw>
                </a:effectLst>
              </a:rPr>
              <a:t>“At </a:t>
            </a:r>
            <a:r>
              <a:rPr lang="en-GB" b="1" spc="50" dirty="0" err="1">
                <a:ln w="0"/>
                <a:solidFill>
                  <a:srgbClr val="632763"/>
                </a:solidFill>
                <a:effectLst>
                  <a:innerShdw blurRad="63500" dist="50800" dir="13500000">
                    <a:srgbClr val="000000">
                      <a:alpha val="50000"/>
                    </a:srgbClr>
                  </a:innerShdw>
                </a:effectLst>
              </a:rPr>
              <a:t>Rocon</a:t>
            </a:r>
            <a:r>
              <a:rPr lang="en-GB" b="1" spc="50" dirty="0">
                <a:ln w="0"/>
                <a:solidFill>
                  <a:srgbClr val="632763"/>
                </a:solidFill>
                <a:effectLst>
                  <a:innerShdw blurRad="63500" dist="50800" dir="13500000">
                    <a:srgbClr val="000000">
                      <a:alpha val="50000"/>
                    </a:srgbClr>
                  </a:innerShdw>
                </a:effectLst>
              </a:rPr>
              <a:t>, we redefine communication with a modern touch—offering seamless connections, engaging chats, and the power to share like royalty. Whether you're looking to bond with friends, network professionally, or express yourself creatively, </a:t>
            </a:r>
            <a:r>
              <a:rPr lang="en-GB" b="1" spc="50" dirty="0" err="1">
                <a:ln w="0"/>
                <a:solidFill>
                  <a:srgbClr val="632763"/>
                </a:solidFill>
                <a:effectLst>
                  <a:innerShdw blurRad="63500" dist="50800" dir="13500000">
                    <a:srgbClr val="000000">
                      <a:alpha val="50000"/>
                    </a:srgbClr>
                  </a:innerShdw>
                </a:effectLst>
              </a:rPr>
              <a:t>Rocon</a:t>
            </a:r>
            <a:r>
              <a:rPr lang="en-GB" b="1" spc="50" dirty="0">
                <a:ln w="0"/>
                <a:solidFill>
                  <a:srgbClr val="632763"/>
                </a:solidFill>
                <a:effectLst>
                  <a:innerShdw blurRad="63500" dist="50800" dir="13500000">
                    <a:srgbClr val="000000">
                      <a:alpha val="50000"/>
                    </a:srgbClr>
                  </a:innerShdw>
                </a:effectLst>
              </a:rPr>
              <a:t> empowers you to do it all.”</a:t>
            </a:r>
            <a:endParaRPr lang="en-US" b="1" spc="50" dirty="0">
              <a:ln w="0"/>
              <a:solidFill>
                <a:srgbClr val="632763"/>
              </a:solidFill>
              <a:effectLst>
                <a:innerShdw blurRad="63500" dist="50800" dir="13500000">
                  <a:srgbClr val="000000">
                    <a:alpha val="50000"/>
                  </a:srgbClr>
                </a:innerShdw>
              </a:effectLst>
            </a:endParaRPr>
          </a:p>
        </p:txBody>
      </p:sp>
      <p:sp>
        <p:nvSpPr>
          <p:cNvPr id="13" name="Reference">
            <a:extLst>
              <a:ext uri="{FF2B5EF4-FFF2-40B4-BE49-F238E27FC236}">
                <a16:creationId xmlns:a16="http://schemas.microsoft.com/office/drawing/2014/main" id="{3A0580B9-F4D7-52B2-2B98-DDCD5B924E99}"/>
              </a:ext>
            </a:extLst>
          </p:cNvPr>
          <p:cNvSpPr txBox="1"/>
          <p:nvPr/>
        </p:nvSpPr>
        <p:spPr>
          <a:xfrm>
            <a:off x="7592466" y="4943266"/>
            <a:ext cx="3125154" cy="338554"/>
          </a:xfrm>
          <a:prstGeom prst="rect">
            <a:avLst/>
          </a:prstGeom>
          <a:noFill/>
        </p:spPr>
        <p:txBody>
          <a:bodyPr wrap="square" rtlCol="0">
            <a:spAutoFit/>
          </a:bodyPr>
          <a:lstStyle/>
          <a:p>
            <a:pPr algn="ctr"/>
            <a:r>
              <a:rPr lang="en-US" sz="1600" dirty="0">
                <a:latin typeface="Georgia Pro Light" panose="02040302050405020303" pitchFamily="18" charset="0"/>
              </a:rPr>
              <a:t>- Okonkwo C. Noel (Developer)</a:t>
            </a:r>
          </a:p>
        </p:txBody>
      </p:sp>
      <p:sp>
        <p:nvSpPr>
          <p:cNvPr id="5" name="Home/Logo">
            <a:extLst>
              <a:ext uri="{FF2B5EF4-FFF2-40B4-BE49-F238E27FC236}">
                <a16:creationId xmlns:a16="http://schemas.microsoft.com/office/drawing/2014/main" id="{A91A65C8-5136-8A85-C62F-0CE06B34BFAA}"/>
              </a:ext>
            </a:extLst>
          </p:cNvPr>
          <p:cNvSpPr txBox="1"/>
          <p:nvPr/>
        </p:nvSpPr>
        <p:spPr>
          <a:xfrm>
            <a:off x="628981" y="588034"/>
            <a:ext cx="943554" cy="400110"/>
          </a:xfrm>
          <a:prstGeom prst="rect">
            <a:avLst/>
          </a:prstGeom>
          <a:noFill/>
        </p:spPr>
        <p:txBody>
          <a:bodyPr wrap="square" rtlCol="0">
            <a:spAutoFit/>
          </a:bodyPr>
          <a:lstStyle/>
          <a:p>
            <a:r>
              <a:rPr lang="en-US" sz="2000" dirty="0">
                <a:solidFill>
                  <a:schemeClr val="bg2"/>
                </a:solidFill>
                <a:latin typeface="Cooper Black" panose="0208090404030B020404" pitchFamily="18" charset="0"/>
              </a:rPr>
              <a:t>Home</a:t>
            </a:r>
          </a:p>
        </p:txBody>
      </p:sp>
      <p:sp>
        <p:nvSpPr>
          <p:cNvPr id="2" name="Features">
            <a:hlinkClick r:id="rId2" action="ppaction://hlinksldjump"/>
            <a:extLst>
              <a:ext uri="{FF2B5EF4-FFF2-40B4-BE49-F238E27FC236}">
                <a16:creationId xmlns:a16="http://schemas.microsoft.com/office/drawing/2014/main" id="{9D19DB6A-BF6E-A780-9AA7-DD7E4583F460}"/>
              </a:ext>
            </a:extLst>
          </p:cNvPr>
          <p:cNvSpPr txBox="1"/>
          <p:nvPr/>
        </p:nvSpPr>
        <p:spPr>
          <a:xfrm>
            <a:off x="2201516" y="588034"/>
            <a:ext cx="1342210" cy="400110"/>
          </a:xfrm>
          <a:prstGeom prst="rect">
            <a:avLst/>
          </a:prstGeom>
          <a:noFill/>
        </p:spPr>
        <p:txBody>
          <a:bodyPr wrap="square" rtlCol="0">
            <a:spAutoFit/>
          </a:bodyPr>
          <a:lstStyle/>
          <a:p>
            <a:r>
              <a:rPr lang="en-US" sz="2000" dirty="0">
                <a:solidFill>
                  <a:schemeClr val="bg2"/>
                </a:solidFill>
                <a:latin typeface="Cooper Black" panose="0208090404030B020404" pitchFamily="18" charset="0"/>
              </a:rPr>
              <a:t>Features</a:t>
            </a:r>
          </a:p>
        </p:txBody>
      </p:sp>
      <p:sp>
        <p:nvSpPr>
          <p:cNvPr id="9" name="How it Works">
            <a:extLst>
              <a:ext uri="{FF2B5EF4-FFF2-40B4-BE49-F238E27FC236}">
                <a16:creationId xmlns:a16="http://schemas.microsoft.com/office/drawing/2014/main" id="{A24E4BD9-E9DC-4ECA-E934-B6BA0BF53812}"/>
              </a:ext>
            </a:extLst>
          </p:cNvPr>
          <p:cNvSpPr txBox="1"/>
          <p:nvPr/>
        </p:nvSpPr>
        <p:spPr>
          <a:xfrm>
            <a:off x="4172707" y="434146"/>
            <a:ext cx="1198909" cy="707886"/>
          </a:xfrm>
          <a:prstGeom prst="rect">
            <a:avLst/>
          </a:prstGeom>
          <a:noFill/>
        </p:spPr>
        <p:txBody>
          <a:bodyPr wrap="square" rtlCol="0">
            <a:spAutoFit/>
          </a:bodyPr>
          <a:lstStyle/>
          <a:p>
            <a:pPr algn="ctr"/>
            <a:r>
              <a:rPr lang="en-US" sz="2000" dirty="0">
                <a:solidFill>
                  <a:schemeClr val="bg2"/>
                </a:solidFill>
                <a:latin typeface="Cooper Black" panose="0208090404030B020404" pitchFamily="18" charset="0"/>
              </a:rPr>
              <a:t>How It Works</a:t>
            </a:r>
          </a:p>
        </p:txBody>
      </p:sp>
      <p:sp>
        <p:nvSpPr>
          <p:cNvPr id="3" name="Download">
            <a:extLst>
              <a:ext uri="{FF2B5EF4-FFF2-40B4-BE49-F238E27FC236}">
                <a16:creationId xmlns:a16="http://schemas.microsoft.com/office/drawing/2014/main" id="{9C521270-F078-1B9F-9ACC-BBB2CEBEAD37}"/>
              </a:ext>
            </a:extLst>
          </p:cNvPr>
          <p:cNvSpPr txBox="1"/>
          <p:nvPr/>
        </p:nvSpPr>
        <p:spPr>
          <a:xfrm>
            <a:off x="6000597" y="588034"/>
            <a:ext cx="1591869" cy="400110"/>
          </a:xfrm>
          <a:prstGeom prst="rect">
            <a:avLst/>
          </a:prstGeom>
          <a:noFill/>
        </p:spPr>
        <p:txBody>
          <a:bodyPr wrap="square" rtlCol="0">
            <a:spAutoFit/>
          </a:bodyPr>
          <a:lstStyle/>
          <a:p>
            <a:r>
              <a:rPr lang="en-US" sz="2000" dirty="0">
                <a:solidFill>
                  <a:schemeClr val="bg2"/>
                </a:solidFill>
                <a:latin typeface="Cooper Black" panose="0208090404030B020404" pitchFamily="18" charset="0"/>
              </a:rPr>
              <a:t>Download</a:t>
            </a:r>
          </a:p>
        </p:txBody>
      </p:sp>
      <p:sp>
        <p:nvSpPr>
          <p:cNvPr id="10" name="About Us">
            <a:extLst>
              <a:ext uri="{FF2B5EF4-FFF2-40B4-BE49-F238E27FC236}">
                <a16:creationId xmlns:a16="http://schemas.microsoft.com/office/drawing/2014/main" id="{F236E187-AD5E-CA92-39CB-C5E9FCF87F2A}"/>
              </a:ext>
            </a:extLst>
          </p:cNvPr>
          <p:cNvSpPr txBox="1"/>
          <p:nvPr/>
        </p:nvSpPr>
        <p:spPr>
          <a:xfrm>
            <a:off x="8221447" y="588034"/>
            <a:ext cx="1392528" cy="400110"/>
          </a:xfrm>
          <a:prstGeom prst="rect">
            <a:avLst/>
          </a:prstGeom>
          <a:noFill/>
        </p:spPr>
        <p:txBody>
          <a:bodyPr wrap="square" rtlCol="0">
            <a:spAutoFit/>
          </a:bodyPr>
          <a:lstStyle/>
          <a:p>
            <a:r>
              <a:rPr lang="en-US" sz="2000" dirty="0">
                <a:solidFill>
                  <a:schemeClr val="bg2"/>
                </a:solidFill>
                <a:latin typeface="Cooper Black" panose="0208090404030B020404" pitchFamily="18" charset="0"/>
              </a:rPr>
              <a:t>About Us</a:t>
            </a:r>
          </a:p>
        </p:txBody>
      </p:sp>
      <p:sp>
        <p:nvSpPr>
          <p:cNvPr id="4" name="Support">
            <a:extLst>
              <a:ext uri="{FF2B5EF4-FFF2-40B4-BE49-F238E27FC236}">
                <a16:creationId xmlns:a16="http://schemas.microsoft.com/office/drawing/2014/main" id="{51759284-9609-D275-ECA5-B86E1BE64784}"/>
              </a:ext>
            </a:extLst>
          </p:cNvPr>
          <p:cNvSpPr txBox="1"/>
          <p:nvPr/>
        </p:nvSpPr>
        <p:spPr>
          <a:xfrm>
            <a:off x="10242956" y="588034"/>
            <a:ext cx="1320061" cy="400110"/>
          </a:xfrm>
          <a:prstGeom prst="rect">
            <a:avLst/>
          </a:prstGeom>
          <a:noFill/>
        </p:spPr>
        <p:txBody>
          <a:bodyPr wrap="square" rtlCol="0">
            <a:spAutoFit/>
          </a:bodyPr>
          <a:lstStyle/>
          <a:p>
            <a:r>
              <a:rPr lang="en-US" sz="2000" dirty="0">
                <a:solidFill>
                  <a:schemeClr val="bg2"/>
                </a:solidFill>
                <a:latin typeface="Cooper Black" panose="0208090404030B020404" pitchFamily="18" charset="0"/>
              </a:rPr>
              <a:t>Support</a:t>
            </a:r>
          </a:p>
        </p:txBody>
      </p:sp>
    </p:spTree>
    <p:extLst>
      <p:ext uri="{BB962C8B-B14F-4D97-AF65-F5344CB8AC3E}">
        <p14:creationId xmlns:p14="http://schemas.microsoft.com/office/powerpoint/2010/main" val="323026882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1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3250"/>
                            </p:stCondLst>
                            <p:childTnLst>
                              <p:par>
                                <p:cTn id="9" presetID="10" presetClass="entr" presetSubtype="0" fill="hold" grpId="0" nodeType="afterEffect">
                                  <p:stCondLst>
                                    <p:cond delay="0"/>
                                  </p:stCondLst>
                                  <p:iterate type="wd">
                                    <p:tmPct val="11000"/>
                                  </p:iterate>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64" presetClass="path" presetSubtype="0" accel="50000" decel="50000" fill="hold" grpId="1" nodeType="clickEffect">
                                  <p:stCondLst>
                                    <p:cond delay="0"/>
                                  </p:stCondLst>
                                  <p:iterate type="wd">
                                    <p:tmPct val="0"/>
                                  </p:iterate>
                                  <p:childTnLst>
                                    <p:animMotion origin="layout" path="M -1.45833E-6 -3.7037E-7 L -0.00091 -0.77014 " pathEditMode="relative" rAng="0" ptsTypes="AA">
                                      <p:cBhvr>
                                        <p:cTn id="15" dur="2000" fill="hold"/>
                                        <p:tgtEl>
                                          <p:spTgt spid="13"/>
                                        </p:tgtEl>
                                        <p:attrNameLst>
                                          <p:attrName>ppt_x</p:attrName>
                                          <p:attrName>ppt_y</p:attrName>
                                        </p:attrNameLst>
                                      </p:cBhvr>
                                      <p:rCtr x="-52" y="-38519"/>
                                    </p:animMotion>
                                  </p:childTnLst>
                                </p:cTn>
                              </p:par>
                              <p:par>
                                <p:cTn id="16" presetID="64" presetClass="path" presetSubtype="0" accel="50000" decel="50000" fill="hold" grpId="1" nodeType="withEffect">
                                  <p:stCondLst>
                                    <p:cond delay="0"/>
                                  </p:stCondLst>
                                  <p:iterate type="wd">
                                    <p:tmPct val="0"/>
                                  </p:iterate>
                                  <p:childTnLst>
                                    <p:animMotion origin="layout" path="M -1.45833E-6 -3.7037E-7 L -0.00091 -0.77014 " pathEditMode="relative" rAng="0" ptsTypes="AA">
                                      <p:cBhvr>
                                        <p:cTn id="17" dur="2000" fill="hold"/>
                                        <p:tgtEl>
                                          <p:spTgt spid="11"/>
                                        </p:tgtEl>
                                        <p:attrNameLst>
                                          <p:attrName>ppt_x</p:attrName>
                                          <p:attrName>ppt_y</p:attrName>
                                        </p:attrNameLst>
                                      </p:cBhvr>
                                      <p:rCtr x="-52" y="-385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3" grpId="0"/>
      <p:bldP spid="13"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32763"/>
        </a:solidFill>
        <a:effectLst/>
      </p:bgPr>
    </p:bg>
    <p:spTree>
      <p:nvGrpSpPr>
        <p:cNvPr id="1" name="">
          <a:extLst>
            <a:ext uri="{FF2B5EF4-FFF2-40B4-BE49-F238E27FC236}">
              <a16:creationId xmlns:a16="http://schemas.microsoft.com/office/drawing/2014/main" id="{A303ADBE-B638-0041-B140-608AFFD90F0C}"/>
            </a:ext>
          </a:extLst>
        </p:cNvPr>
        <p:cNvGrpSpPr/>
        <p:nvPr/>
      </p:nvGrpSpPr>
      <p:grpSpPr>
        <a:xfrm>
          <a:off x="0" y="0"/>
          <a:ext cx="0" cy="0"/>
          <a:chOff x="0" y="0"/>
          <a:chExt cx="0" cy="0"/>
        </a:xfrm>
      </p:grpSpPr>
      <p:pic>
        <p:nvPicPr>
          <p:cNvPr id="15" name="Endpoint surveillance and security">
            <a:extLst>
              <a:ext uri="{FF2B5EF4-FFF2-40B4-BE49-F238E27FC236}">
                <a16:creationId xmlns:a16="http://schemas.microsoft.com/office/drawing/2014/main" id="{8E78017D-F505-49A0-B035-CD2E7E698E2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96660" y="1804496"/>
            <a:ext cx="4388024" cy="4754880"/>
          </a:xfrm>
          <a:prstGeom prst="rect">
            <a:avLst/>
          </a:prstGeom>
          <a:ln>
            <a:noFill/>
          </a:ln>
          <a:effectLst>
            <a:softEdge rad="112500"/>
          </a:effectLst>
        </p:spPr>
      </p:pic>
      <p:sp>
        <p:nvSpPr>
          <p:cNvPr id="14" name="Emphasis">
            <a:extLst>
              <a:ext uri="{FF2B5EF4-FFF2-40B4-BE49-F238E27FC236}">
                <a16:creationId xmlns:a16="http://schemas.microsoft.com/office/drawing/2014/main" id="{DE194609-8B64-54FF-42EB-BB9F707329DF}"/>
              </a:ext>
            </a:extLst>
          </p:cNvPr>
          <p:cNvSpPr txBox="1"/>
          <p:nvPr/>
        </p:nvSpPr>
        <p:spPr>
          <a:xfrm>
            <a:off x="5680924" y="3604248"/>
            <a:ext cx="5614416" cy="1323439"/>
          </a:xfrm>
          <a:prstGeom prst="rect">
            <a:avLst/>
          </a:prstGeom>
          <a:noFill/>
        </p:spPr>
        <p:txBody>
          <a:bodyPr wrap="square" rtlCol="0">
            <a:spAutoFit/>
          </a:bodyPr>
          <a:lstStyle>
            <a:defPPr>
              <a:defRPr lang="en-US"/>
            </a:defPPr>
            <a:lvl1pPr>
              <a:defRPr sz="2000"/>
            </a:lvl1pPr>
          </a:lstStyle>
          <a:p>
            <a:r>
              <a:rPr lang="en-GB" dirty="0">
                <a:solidFill>
                  <a:schemeClr val="bg2"/>
                </a:solidFill>
              </a:rPr>
              <a:t>We Pride in our implementation of the dynamism in allowing the individual to be the sole point of Privacy and we therefore employ dynamism in authorizing client that make use of this platform.</a:t>
            </a:r>
            <a:endParaRPr lang="en-US" dirty="0">
              <a:solidFill>
                <a:schemeClr val="bg2"/>
              </a:solidFill>
            </a:endParaRPr>
          </a:p>
        </p:txBody>
      </p:sp>
      <p:sp>
        <p:nvSpPr>
          <p:cNvPr id="13" name="Identity and Equality">
            <a:extLst>
              <a:ext uri="{FF2B5EF4-FFF2-40B4-BE49-F238E27FC236}">
                <a16:creationId xmlns:a16="http://schemas.microsoft.com/office/drawing/2014/main" id="{1DD20782-F976-0C48-DB81-CD9DEB4DEB63}"/>
              </a:ext>
            </a:extLst>
          </p:cNvPr>
          <p:cNvSpPr txBox="1">
            <a:spLocks/>
          </p:cNvSpPr>
          <p:nvPr/>
        </p:nvSpPr>
        <p:spPr>
          <a:xfrm>
            <a:off x="5680924" y="2953187"/>
            <a:ext cx="5614416" cy="523220"/>
          </a:xfrm>
          <a:prstGeom prst="rect">
            <a:avLst/>
          </a:prstGeom>
          <a:noFill/>
        </p:spPr>
        <p:txBody>
          <a:bodyPr wrap="square" rtlCol="0">
            <a:spAutoFit/>
          </a:bodyPr>
          <a:lstStyle/>
          <a:p>
            <a:r>
              <a:rPr lang="en-US" sz="2800" b="1" dirty="0">
                <a:solidFill>
                  <a:schemeClr val="bg2"/>
                </a:solidFill>
                <a:latin typeface="Georgia Pro Light" panose="02040302050405020303" pitchFamily="18" charset="0"/>
              </a:rPr>
              <a:t>End-Point Surveillance &amp; Security</a:t>
            </a:r>
          </a:p>
        </p:txBody>
      </p:sp>
      <p:sp>
        <p:nvSpPr>
          <p:cNvPr id="5" name="Home/Logo">
            <a:extLst>
              <a:ext uri="{FF2B5EF4-FFF2-40B4-BE49-F238E27FC236}">
                <a16:creationId xmlns:a16="http://schemas.microsoft.com/office/drawing/2014/main" id="{104EB16F-2DFD-4DEA-AA1F-8A3AA0AAC8F8}"/>
              </a:ext>
            </a:extLst>
          </p:cNvPr>
          <p:cNvSpPr txBox="1"/>
          <p:nvPr/>
        </p:nvSpPr>
        <p:spPr>
          <a:xfrm>
            <a:off x="628981" y="588034"/>
            <a:ext cx="943554" cy="400110"/>
          </a:xfrm>
          <a:prstGeom prst="rect">
            <a:avLst/>
          </a:prstGeom>
          <a:noFill/>
        </p:spPr>
        <p:txBody>
          <a:bodyPr wrap="square" rtlCol="0">
            <a:spAutoFit/>
          </a:bodyPr>
          <a:lstStyle/>
          <a:p>
            <a:r>
              <a:rPr lang="en-US" sz="2000" dirty="0">
                <a:solidFill>
                  <a:schemeClr val="bg2"/>
                </a:solidFill>
                <a:latin typeface="Cooper Black" panose="0208090404030B020404" pitchFamily="18" charset="0"/>
              </a:rPr>
              <a:t>Home</a:t>
            </a:r>
          </a:p>
        </p:txBody>
      </p:sp>
      <p:sp>
        <p:nvSpPr>
          <p:cNvPr id="2" name="Features">
            <a:extLst>
              <a:ext uri="{FF2B5EF4-FFF2-40B4-BE49-F238E27FC236}">
                <a16:creationId xmlns:a16="http://schemas.microsoft.com/office/drawing/2014/main" id="{68E27399-B383-4CED-2AF6-B654D7CCE588}"/>
              </a:ext>
            </a:extLst>
          </p:cNvPr>
          <p:cNvSpPr txBox="1"/>
          <p:nvPr/>
        </p:nvSpPr>
        <p:spPr>
          <a:xfrm>
            <a:off x="2201516" y="588034"/>
            <a:ext cx="1342210" cy="400110"/>
          </a:xfrm>
          <a:prstGeom prst="rect">
            <a:avLst/>
          </a:prstGeom>
          <a:noFill/>
        </p:spPr>
        <p:txBody>
          <a:bodyPr wrap="square" rtlCol="0">
            <a:spAutoFit/>
          </a:bodyPr>
          <a:lstStyle/>
          <a:p>
            <a:r>
              <a:rPr lang="en-US" sz="2000" dirty="0">
                <a:solidFill>
                  <a:schemeClr val="bg2"/>
                </a:solidFill>
                <a:latin typeface="Cooper Black" panose="0208090404030B020404" pitchFamily="18" charset="0"/>
              </a:rPr>
              <a:t>Features</a:t>
            </a:r>
          </a:p>
        </p:txBody>
      </p:sp>
      <p:sp>
        <p:nvSpPr>
          <p:cNvPr id="9" name="How it Works">
            <a:extLst>
              <a:ext uri="{FF2B5EF4-FFF2-40B4-BE49-F238E27FC236}">
                <a16:creationId xmlns:a16="http://schemas.microsoft.com/office/drawing/2014/main" id="{C8CA7DCF-9DA0-BB24-9280-2B461E339822}"/>
              </a:ext>
            </a:extLst>
          </p:cNvPr>
          <p:cNvSpPr txBox="1"/>
          <p:nvPr/>
        </p:nvSpPr>
        <p:spPr>
          <a:xfrm>
            <a:off x="4172707" y="434146"/>
            <a:ext cx="1198909" cy="707886"/>
          </a:xfrm>
          <a:prstGeom prst="rect">
            <a:avLst/>
          </a:prstGeom>
          <a:noFill/>
        </p:spPr>
        <p:txBody>
          <a:bodyPr wrap="square" rtlCol="0">
            <a:spAutoFit/>
          </a:bodyPr>
          <a:lstStyle/>
          <a:p>
            <a:pPr algn="ctr"/>
            <a:r>
              <a:rPr lang="en-US" sz="2000" dirty="0">
                <a:solidFill>
                  <a:schemeClr val="bg2"/>
                </a:solidFill>
                <a:latin typeface="Cooper Black" panose="0208090404030B020404" pitchFamily="18" charset="0"/>
              </a:rPr>
              <a:t>How It Works</a:t>
            </a:r>
          </a:p>
        </p:txBody>
      </p:sp>
      <p:sp>
        <p:nvSpPr>
          <p:cNvPr id="3" name="Download">
            <a:extLst>
              <a:ext uri="{FF2B5EF4-FFF2-40B4-BE49-F238E27FC236}">
                <a16:creationId xmlns:a16="http://schemas.microsoft.com/office/drawing/2014/main" id="{60854783-06C5-8C5D-D763-313618D64AAD}"/>
              </a:ext>
            </a:extLst>
          </p:cNvPr>
          <p:cNvSpPr txBox="1"/>
          <p:nvPr/>
        </p:nvSpPr>
        <p:spPr>
          <a:xfrm>
            <a:off x="6000597" y="588034"/>
            <a:ext cx="1591869" cy="400110"/>
          </a:xfrm>
          <a:prstGeom prst="rect">
            <a:avLst/>
          </a:prstGeom>
          <a:noFill/>
        </p:spPr>
        <p:txBody>
          <a:bodyPr wrap="square" rtlCol="0">
            <a:spAutoFit/>
          </a:bodyPr>
          <a:lstStyle/>
          <a:p>
            <a:r>
              <a:rPr lang="en-US" sz="2000" dirty="0">
                <a:solidFill>
                  <a:schemeClr val="bg2"/>
                </a:solidFill>
                <a:latin typeface="Cooper Black" panose="0208090404030B020404" pitchFamily="18" charset="0"/>
              </a:rPr>
              <a:t>Download</a:t>
            </a:r>
          </a:p>
        </p:txBody>
      </p:sp>
      <p:sp>
        <p:nvSpPr>
          <p:cNvPr id="10" name="About Us">
            <a:extLst>
              <a:ext uri="{FF2B5EF4-FFF2-40B4-BE49-F238E27FC236}">
                <a16:creationId xmlns:a16="http://schemas.microsoft.com/office/drawing/2014/main" id="{6AF9287A-4A14-2937-F419-C6BF631B25E4}"/>
              </a:ext>
            </a:extLst>
          </p:cNvPr>
          <p:cNvSpPr txBox="1"/>
          <p:nvPr/>
        </p:nvSpPr>
        <p:spPr>
          <a:xfrm>
            <a:off x="8221447" y="588034"/>
            <a:ext cx="1392528" cy="400110"/>
          </a:xfrm>
          <a:prstGeom prst="rect">
            <a:avLst/>
          </a:prstGeom>
          <a:noFill/>
        </p:spPr>
        <p:txBody>
          <a:bodyPr wrap="square" rtlCol="0">
            <a:spAutoFit/>
          </a:bodyPr>
          <a:lstStyle/>
          <a:p>
            <a:r>
              <a:rPr lang="en-US" sz="2000" dirty="0">
                <a:solidFill>
                  <a:schemeClr val="bg2"/>
                </a:solidFill>
                <a:latin typeface="Cooper Black" panose="0208090404030B020404" pitchFamily="18" charset="0"/>
              </a:rPr>
              <a:t>About Us</a:t>
            </a:r>
          </a:p>
        </p:txBody>
      </p:sp>
      <p:sp>
        <p:nvSpPr>
          <p:cNvPr id="4" name="Support">
            <a:extLst>
              <a:ext uri="{FF2B5EF4-FFF2-40B4-BE49-F238E27FC236}">
                <a16:creationId xmlns:a16="http://schemas.microsoft.com/office/drawing/2014/main" id="{99F55A71-2ED3-7FC7-17DA-302F772BB2E9}"/>
              </a:ext>
            </a:extLst>
          </p:cNvPr>
          <p:cNvSpPr txBox="1"/>
          <p:nvPr/>
        </p:nvSpPr>
        <p:spPr>
          <a:xfrm>
            <a:off x="10242956" y="588034"/>
            <a:ext cx="1320061" cy="400110"/>
          </a:xfrm>
          <a:prstGeom prst="rect">
            <a:avLst/>
          </a:prstGeom>
          <a:noFill/>
        </p:spPr>
        <p:txBody>
          <a:bodyPr wrap="square" rtlCol="0">
            <a:spAutoFit/>
          </a:bodyPr>
          <a:lstStyle/>
          <a:p>
            <a:r>
              <a:rPr lang="en-US" sz="2000" dirty="0">
                <a:solidFill>
                  <a:schemeClr val="bg2"/>
                </a:solidFill>
                <a:latin typeface="Cooper Black" panose="0208090404030B020404" pitchFamily="18" charset="0"/>
              </a:rPr>
              <a:t>Support</a:t>
            </a:r>
          </a:p>
        </p:txBody>
      </p:sp>
    </p:spTree>
    <p:extLst>
      <p:ext uri="{BB962C8B-B14F-4D97-AF65-F5344CB8AC3E}">
        <p14:creationId xmlns:p14="http://schemas.microsoft.com/office/powerpoint/2010/main" val="283176407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4" presetClass="path" presetSubtype="0" accel="50000" decel="50000" fill="hold" nodeType="clickEffect">
                                  <p:stCondLst>
                                    <p:cond delay="0"/>
                                  </p:stCondLst>
                                  <p:childTnLst>
                                    <p:animMotion origin="layout" path="M -0.00013 -3.7037E-7 L -0.00625 -0.72731 " pathEditMode="fixed" rAng="0" ptsTypes="AA">
                                      <p:cBhvr>
                                        <p:cTn id="23" dur="1500" fill="hold"/>
                                        <p:tgtEl>
                                          <p:spTgt spid="15"/>
                                        </p:tgtEl>
                                        <p:attrNameLst>
                                          <p:attrName>ppt_x</p:attrName>
                                          <p:attrName>ppt_y</p:attrName>
                                        </p:attrNameLst>
                                      </p:cBhvr>
                                      <p:rCtr x="-313" y="-36366"/>
                                    </p:animMotion>
                                  </p:childTnLst>
                                </p:cTn>
                              </p:par>
                              <p:par>
                                <p:cTn id="24" presetID="64" presetClass="path" presetSubtype="0" accel="50000" decel="50000" fill="hold" grpId="1" nodeType="withEffect">
                                  <p:stCondLst>
                                    <p:cond delay="0"/>
                                  </p:stCondLst>
                                  <p:childTnLst>
                                    <p:animMotion origin="layout" path="M -2.29167E-6 -3.7037E-7 L -0.00612 -0.72731 " pathEditMode="fixed" rAng="0" ptsTypes="AA">
                                      <p:cBhvr>
                                        <p:cTn id="25" dur="1500" fill="hold"/>
                                        <p:tgtEl>
                                          <p:spTgt spid="14"/>
                                        </p:tgtEl>
                                        <p:attrNameLst>
                                          <p:attrName>ppt_x</p:attrName>
                                          <p:attrName>ppt_y</p:attrName>
                                        </p:attrNameLst>
                                      </p:cBhvr>
                                      <p:rCtr x="-313" y="-36366"/>
                                    </p:animMotion>
                                  </p:childTnLst>
                                </p:cTn>
                              </p:par>
                              <p:par>
                                <p:cTn id="26" presetID="64" presetClass="path" presetSubtype="0" accel="50000" decel="50000" fill="hold" grpId="1" nodeType="withEffect">
                                  <p:stCondLst>
                                    <p:cond delay="0"/>
                                  </p:stCondLst>
                                  <p:childTnLst>
                                    <p:animMotion origin="layout" path="M -2.29167E-6 -3.7037E-7 L -0.00612 -0.72731 " pathEditMode="fixed" rAng="0" ptsTypes="AA">
                                      <p:cBhvr>
                                        <p:cTn id="27" dur="1500" fill="hold"/>
                                        <p:tgtEl>
                                          <p:spTgt spid="13"/>
                                        </p:tgtEl>
                                        <p:attrNameLst>
                                          <p:attrName>ppt_x</p:attrName>
                                          <p:attrName>ppt_y</p:attrName>
                                        </p:attrNameLst>
                                      </p:cBhvr>
                                      <p:rCtr x="-313" y="-3636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3" grpId="0"/>
      <p:bldP spid="13"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783002-179A-9E7B-1B33-0A789A302FF8}"/>
            </a:ext>
          </a:extLst>
        </p:cNvPr>
        <p:cNvGrpSpPr/>
        <p:nvPr/>
      </p:nvGrpSpPr>
      <p:grpSpPr>
        <a:xfrm>
          <a:off x="0" y="0"/>
          <a:ext cx="0" cy="0"/>
          <a:chOff x="0" y="0"/>
          <a:chExt cx="0" cy="0"/>
        </a:xfrm>
      </p:grpSpPr>
      <p:sp>
        <p:nvSpPr>
          <p:cNvPr id="11" name="Identity and Equality">
            <a:extLst>
              <a:ext uri="{FF2B5EF4-FFF2-40B4-BE49-F238E27FC236}">
                <a16:creationId xmlns:a16="http://schemas.microsoft.com/office/drawing/2014/main" id="{40A87E79-F80B-B265-6B77-E1418CCDD042}"/>
              </a:ext>
            </a:extLst>
          </p:cNvPr>
          <p:cNvSpPr txBox="1">
            <a:spLocks/>
          </p:cNvSpPr>
          <p:nvPr/>
        </p:nvSpPr>
        <p:spPr>
          <a:xfrm>
            <a:off x="1476183" y="3167390"/>
            <a:ext cx="9239635" cy="523220"/>
          </a:xfrm>
          <a:prstGeom prst="rect">
            <a:avLst/>
          </a:prstGeom>
          <a:noFill/>
        </p:spPr>
        <p:txBody>
          <a:bodyPr wrap="square" rtlCol="0">
            <a:spAutoFit/>
          </a:bodyPr>
          <a:lstStyle/>
          <a:p>
            <a:pPr algn="ctr"/>
            <a:r>
              <a:rPr lang="en-US" sz="2800" dirty="0">
                <a:latin typeface="Georgia Pro Light" panose="02040302050405020303" pitchFamily="18" charset="0"/>
              </a:rPr>
              <a:t>Soo… What are you waiting for?!</a:t>
            </a:r>
          </a:p>
        </p:txBody>
      </p:sp>
      <p:sp>
        <p:nvSpPr>
          <p:cNvPr id="8" name="Rectangle: Rounded Corners 7">
            <a:extLst>
              <a:ext uri="{FF2B5EF4-FFF2-40B4-BE49-F238E27FC236}">
                <a16:creationId xmlns:a16="http://schemas.microsoft.com/office/drawing/2014/main" id="{37B92D93-32BA-B75D-00CB-D977F9B7CFD7}"/>
              </a:ext>
            </a:extLst>
          </p:cNvPr>
          <p:cNvSpPr/>
          <p:nvPr/>
        </p:nvSpPr>
        <p:spPr>
          <a:xfrm>
            <a:off x="5181600" y="4241494"/>
            <a:ext cx="1828800" cy="583894"/>
          </a:xfrm>
          <a:prstGeom prst="roundRect">
            <a:avLst/>
          </a:prstGeom>
          <a:gradFill>
            <a:gsLst>
              <a:gs pos="100000">
                <a:srgbClr val="172C47"/>
              </a:gs>
              <a:gs pos="0">
                <a:srgbClr val="632763"/>
              </a:gs>
              <a:gs pos="50000">
                <a:srgbClr val="3386EE"/>
              </a:gs>
            </a:gsLst>
            <a:lin ang="8100000" scaled="0"/>
          </a:gra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GET THE APP</a:t>
            </a:r>
          </a:p>
        </p:txBody>
      </p:sp>
    </p:spTree>
    <p:extLst>
      <p:ext uri="{BB962C8B-B14F-4D97-AF65-F5344CB8AC3E}">
        <p14:creationId xmlns:p14="http://schemas.microsoft.com/office/powerpoint/2010/main" val="377548801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8EF0FE6-F84A-7B8D-8821-F6F5C09E5CEA}"/>
              </a:ext>
            </a:extLst>
          </p:cNvPr>
          <p:cNvGrpSpPr/>
          <p:nvPr/>
        </p:nvGrpSpPr>
        <p:grpSpPr>
          <a:xfrm>
            <a:off x="-10298" y="-1"/>
            <a:ext cx="12202298" cy="1576180"/>
            <a:chOff x="-10298" y="-1"/>
            <a:chExt cx="12202298" cy="1576180"/>
          </a:xfrm>
          <a:gradFill>
            <a:gsLst>
              <a:gs pos="0">
                <a:srgbClr val="172C47"/>
              </a:gs>
              <a:gs pos="100000">
                <a:srgbClr val="3386EE"/>
              </a:gs>
            </a:gsLst>
            <a:lin ang="2700000" scaled="0"/>
          </a:gradFill>
        </p:grpSpPr>
        <p:sp>
          <p:nvSpPr>
            <p:cNvPr id="3" name="Flap">
              <a:extLst>
                <a:ext uri="{FF2B5EF4-FFF2-40B4-BE49-F238E27FC236}">
                  <a16:creationId xmlns:a16="http://schemas.microsoft.com/office/drawing/2014/main" id="{851735CE-2C3C-DE78-E6FC-61F1CA055D93}"/>
                </a:ext>
              </a:extLst>
            </p:cNvPr>
            <p:cNvSpPr/>
            <p:nvPr/>
          </p:nvSpPr>
          <p:spPr>
            <a:xfrm rot="10800000">
              <a:off x="-10298" y="-1"/>
              <a:ext cx="12202298" cy="1576180"/>
            </a:xfrm>
            <a:prstGeom prst="round2SameRect">
              <a:avLst>
                <a:gd name="adj1" fmla="val 26484"/>
                <a:gd name="adj2" fmla="val 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6600" dirty="0"/>
            </a:p>
          </p:txBody>
        </p:sp>
        <p:sp>
          <p:nvSpPr>
            <p:cNvPr id="4" name="Home/Logo">
              <a:hlinkClick r:id="rId2" action="ppaction://hlinksldjump"/>
              <a:extLst>
                <a:ext uri="{FF2B5EF4-FFF2-40B4-BE49-F238E27FC236}">
                  <a16:creationId xmlns:a16="http://schemas.microsoft.com/office/drawing/2014/main" id="{1E07BBAB-B4A5-DCC5-27B8-1AB8AFDE4A65}"/>
                </a:ext>
              </a:extLst>
            </p:cNvPr>
            <p:cNvSpPr txBox="1">
              <a:spLocks/>
            </p:cNvSpPr>
            <p:nvPr/>
          </p:nvSpPr>
          <p:spPr>
            <a:xfrm>
              <a:off x="628981" y="588034"/>
              <a:ext cx="943554" cy="400110"/>
            </a:xfrm>
            <a:prstGeom prst="rect">
              <a:avLst/>
            </a:prstGeom>
            <a:grpFill/>
          </p:spPr>
          <p:txBody>
            <a:bodyPr wrap="square" rtlCol="0">
              <a:spAutoFit/>
            </a:bodyPr>
            <a:lstStyle/>
            <a:p>
              <a:r>
                <a:rPr lang="en-US" sz="2000" dirty="0">
                  <a:solidFill>
                    <a:schemeClr val="bg2"/>
                  </a:solidFill>
                  <a:latin typeface="Cooper Black" panose="0208090404030B020404" pitchFamily="18" charset="0"/>
                </a:rPr>
                <a:t>Home</a:t>
              </a:r>
            </a:p>
          </p:txBody>
        </p:sp>
        <p:sp>
          <p:nvSpPr>
            <p:cNvPr id="5" name="Features">
              <a:extLst>
                <a:ext uri="{FF2B5EF4-FFF2-40B4-BE49-F238E27FC236}">
                  <a16:creationId xmlns:a16="http://schemas.microsoft.com/office/drawing/2014/main" id="{BFBD306B-833C-4B14-319A-430839B275DD}"/>
                </a:ext>
              </a:extLst>
            </p:cNvPr>
            <p:cNvSpPr txBox="1"/>
            <p:nvPr/>
          </p:nvSpPr>
          <p:spPr>
            <a:xfrm>
              <a:off x="2201516" y="588034"/>
              <a:ext cx="1342210" cy="400110"/>
            </a:xfrm>
            <a:prstGeom prst="rect">
              <a:avLst/>
            </a:prstGeom>
            <a:grpFill/>
          </p:spPr>
          <p:txBody>
            <a:bodyPr wrap="square" rtlCol="0">
              <a:spAutoFit/>
            </a:bodyPr>
            <a:lstStyle/>
            <a:p>
              <a:r>
                <a:rPr lang="en-US" sz="2000" dirty="0">
                  <a:solidFill>
                    <a:schemeClr val="bg2"/>
                  </a:solidFill>
                  <a:latin typeface="Cooper Black" panose="0208090404030B020404" pitchFamily="18" charset="0"/>
                </a:rPr>
                <a:t>Features</a:t>
              </a:r>
            </a:p>
          </p:txBody>
        </p:sp>
        <p:sp>
          <p:nvSpPr>
            <p:cNvPr id="6" name="How it Works">
              <a:extLst>
                <a:ext uri="{FF2B5EF4-FFF2-40B4-BE49-F238E27FC236}">
                  <a16:creationId xmlns:a16="http://schemas.microsoft.com/office/drawing/2014/main" id="{D7E3B06D-D28C-D035-740A-D03AE4D1AD0B}"/>
                </a:ext>
              </a:extLst>
            </p:cNvPr>
            <p:cNvSpPr txBox="1"/>
            <p:nvPr/>
          </p:nvSpPr>
          <p:spPr>
            <a:xfrm>
              <a:off x="4172707" y="434146"/>
              <a:ext cx="1198909" cy="707886"/>
            </a:xfrm>
            <a:prstGeom prst="rect">
              <a:avLst/>
            </a:prstGeom>
            <a:grpFill/>
          </p:spPr>
          <p:txBody>
            <a:bodyPr wrap="square" rtlCol="0">
              <a:spAutoFit/>
            </a:bodyPr>
            <a:lstStyle/>
            <a:p>
              <a:pPr algn="ctr"/>
              <a:r>
                <a:rPr lang="en-US" sz="2000" dirty="0">
                  <a:solidFill>
                    <a:schemeClr val="bg2"/>
                  </a:solidFill>
                  <a:latin typeface="Cooper Black" panose="0208090404030B020404" pitchFamily="18" charset="0"/>
                </a:rPr>
                <a:t>How It Works</a:t>
              </a:r>
            </a:p>
          </p:txBody>
        </p:sp>
        <p:sp>
          <p:nvSpPr>
            <p:cNvPr id="7" name="Download">
              <a:extLst>
                <a:ext uri="{FF2B5EF4-FFF2-40B4-BE49-F238E27FC236}">
                  <a16:creationId xmlns:a16="http://schemas.microsoft.com/office/drawing/2014/main" id="{AFC02CB1-DFAF-5871-F0F1-30B255E7BEC4}"/>
                </a:ext>
              </a:extLst>
            </p:cNvPr>
            <p:cNvSpPr txBox="1"/>
            <p:nvPr/>
          </p:nvSpPr>
          <p:spPr>
            <a:xfrm>
              <a:off x="6000597" y="588034"/>
              <a:ext cx="1591869" cy="400110"/>
            </a:xfrm>
            <a:prstGeom prst="rect">
              <a:avLst/>
            </a:prstGeom>
            <a:grpFill/>
          </p:spPr>
          <p:txBody>
            <a:bodyPr wrap="square" rtlCol="0">
              <a:spAutoFit/>
            </a:bodyPr>
            <a:lstStyle/>
            <a:p>
              <a:r>
                <a:rPr lang="en-US" sz="2000" dirty="0">
                  <a:solidFill>
                    <a:schemeClr val="bg2"/>
                  </a:solidFill>
                  <a:latin typeface="Cooper Black" panose="0208090404030B020404" pitchFamily="18" charset="0"/>
                </a:rPr>
                <a:t>Download</a:t>
              </a:r>
            </a:p>
          </p:txBody>
        </p:sp>
        <p:sp>
          <p:nvSpPr>
            <p:cNvPr id="8" name="About Us">
              <a:extLst>
                <a:ext uri="{FF2B5EF4-FFF2-40B4-BE49-F238E27FC236}">
                  <a16:creationId xmlns:a16="http://schemas.microsoft.com/office/drawing/2014/main" id="{C47AF2E9-B2D2-20CC-F243-26A35B19749C}"/>
                </a:ext>
              </a:extLst>
            </p:cNvPr>
            <p:cNvSpPr txBox="1"/>
            <p:nvPr/>
          </p:nvSpPr>
          <p:spPr>
            <a:xfrm>
              <a:off x="8221447" y="588034"/>
              <a:ext cx="1392528" cy="400110"/>
            </a:xfrm>
            <a:prstGeom prst="rect">
              <a:avLst/>
            </a:prstGeom>
            <a:grpFill/>
          </p:spPr>
          <p:txBody>
            <a:bodyPr wrap="square" rtlCol="0">
              <a:spAutoFit/>
            </a:bodyPr>
            <a:lstStyle/>
            <a:p>
              <a:r>
                <a:rPr lang="en-US" sz="2000" dirty="0">
                  <a:solidFill>
                    <a:schemeClr val="bg2"/>
                  </a:solidFill>
                  <a:latin typeface="Cooper Black" panose="0208090404030B020404" pitchFamily="18" charset="0"/>
                </a:rPr>
                <a:t>About Us</a:t>
              </a:r>
            </a:p>
          </p:txBody>
        </p:sp>
        <p:sp>
          <p:nvSpPr>
            <p:cNvPr id="9" name="Support">
              <a:extLst>
                <a:ext uri="{FF2B5EF4-FFF2-40B4-BE49-F238E27FC236}">
                  <a16:creationId xmlns:a16="http://schemas.microsoft.com/office/drawing/2014/main" id="{B2619ED0-267A-D22A-8001-3995A00A701B}"/>
                </a:ext>
              </a:extLst>
            </p:cNvPr>
            <p:cNvSpPr txBox="1"/>
            <p:nvPr/>
          </p:nvSpPr>
          <p:spPr>
            <a:xfrm>
              <a:off x="10242956" y="588034"/>
              <a:ext cx="1320061" cy="400110"/>
            </a:xfrm>
            <a:prstGeom prst="rect">
              <a:avLst/>
            </a:prstGeom>
            <a:grpFill/>
          </p:spPr>
          <p:txBody>
            <a:bodyPr wrap="square" rtlCol="0">
              <a:spAutoFit/>
            </a:bodyPr>
            <a:lstStyle/>
            <a:p>
              <a:r>
                <a:rPr lang="en-US" sz="2000" dirty="0">
                  <a:solidFill>
                    <a:schemeClr val="bg2"/>
                  </a:solidFill>
                  <a:latin typeface="Cooper Black" panose="0208090404030B020404" pitchFamily="18" charset="0"/>
                </a:rPr>
                <a:t>Support</a:t>
              </a:r>
            </a:p>
          </p:txBody>
        </p:sp>
      </p:grpSp>
      <p:sp>
        <p:nvSpPr>
          <p:cNvPr id="12" name="Rectangle: Top Corners Rounded 11">
            <a:extLst>
              <a:ext uri="{FF2B5EF4-FFF2-40B4-BE49-F238E27FC236}">
                <a16:creationId xmlns:a16="http://schemas.microsoft.com/office/drawing/2014/main" id="{F911337D-DD30-BE25-A242-0CC72D748769}"/>
              </a:ext>
            </a:extLst>
          </p:cNvPr>
          <p:cNvSpPr/>
          <p:nvPr/>
        </p:nvSpPr>
        <p:spPr>
          <a:xfrm rot="5400000">
            <a:off x="1118842" y="1035076"/>
            <a:ext cx="3752614" cy="6010895"/>
          </a:xfrm>
          <a:prstGeom prst="round2SameRect">
            <a:avLst/>
          </a:prstGeom>
          <a:gradFill>
            <a:gsLst>
              <a:gs pos="99000">
                <a:srgbClr val="3386EE"/>
              </a:gs>
              <a:gs pos="28000">
                <a:srgbClr val="632763"/>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mphasis">
            <a:extLst>
              <a:ext uri="{FF2B5EF4-FFF2-40B4-BE49-F238E27FC236}">
                <a16:creationId xmlns:a16="http://schemas.microsoft.com/office/drawing/2014/main" id="{D1BBE7FF-36AF-E11F-C5A1-55F92F0ADB56}"/>
              </a:ext>
            </a:extLst>
          </p:cNvPr>
          <p:cNvSpPr txBox="1"/>
          <p:nvPr/>
        </p:nvSpPr>
        <p:spPr>
          <a:xfrm>
            <a:off x="6191405" y="4080061"/>
            <a:ext cx="5614416" cy="400110"/>
          </a:xfrm>
          <a:prstGeom prst="rect">
            <a:avLst/>
          </a:prstGeom>
          <a:noFill/>
        </p:spPr>
        <p:txBody>
          <a:bodyPr wrap="square" rtlCol="0">
            <a:spAutoFit/>
          </a:bodyPr>
          <a:lstStyle>
            <a:defPPr>
              <a:defRPr lang="en-US"/>
            </a:defPPr>
            <a:lvl1pPr>
              <a:defRPr sz="2000"/>
            </a:lvl1pPr>
          </a:lstStyle>
          <a:p>
            <a:pPr algn="ctr"/>
            <a:r>
              <a:rPr lang="en-GB" dirty="0"/>
              <a:t>Content template</a:t>
            </a:r>
            <a:endParaRPr lang="en-US" dirty="0"/>
          </a:p>
        </p:txBody>
      </p:sp>
      <p:pic>
        <p:nvPicPr>
          <p:cNvPr id="17" name="Picture 16">
            <a:extLst>
              <a:ext uri="{FF2B5EF4-FFF2-40B4-BE49-F238E27FC236}">
                <a16:creationId xmlns:a16="http://schemas.microsoft.com/office/drawing/2014/main" id="{D9DCF5B0-05E4-6956-D14C-A340B7F740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423604">
            <a:off x="2245251" y="3063715"/>
            <a:ext cx="2788351" cy="1777011"/>
          </a:xfrm>
          <a:prstGeom prst="roundRect">
            <a:avLst>
              <a:gd name="adj" fmla="val 8164"/>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20" name="Identity and Equality">
            <a:extLst>
              <a:ext uri="{FF2B5EF4-FFF2-40B4-BE49-F238E27FC236}">
                <a16:creationId xmlns:a16="http://schemas.microsoft.com/office/drawing/2014/main" id="{2653B98C-86E3-1A71-1746-197E2C661D4F}"/>
              </a:ext>
            </a:extLst>
          </p:cNvPr>
          <p:cNvSpPr txBox="1">
            <a:spLocks/>
          </p:cNvSpPr>
          <p:nvPr/>
        </p:nvSpPr>
        <p:spPr>
          <a:xfrm>
            <a:off x="7075233" y="3429000"/>
            <a:ext cx="3897567" cy="523220"/>
          </a:xfrm>
          <a:prstGeom prst="rect">
            <a:avLst/>
          </a:prstGeom>
          <a:noFill/>
        </p:spPr>
        <p:txBody>
          <a:bodyPr wrap="square" rtlCol="0">
            <a:spAutoFit/>
          </a:bodyPr>
          <a:lstStyle/>
          <a:p>
            <a:pPr algn="ctr"/>
            <a:r>
              <a:rPr lang="en-US" sz="2800" dirty="0">
                <a:latin typeface="Georgia Pro Light" panose="02040302050405020303" pitchFamily="18" charset="0"/>
              </a:rPr>
              <a:t>Template 1</a:t>
            </a:r>
          </a:p>
        </p:txBody>
      </p:sp>
    </p:spTree>
    <p:extLst>
      <p:ext uri="{BB962C8B-B14F-4D97-AF65-F5344CB8AC3E}">
        <p14:creationId xmlns:p14="http://schemas.microsoft.com/office/powerpoint/2010/main" val="272775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64" presetClass="path" presetSubtype="0" accel="50000" decel="50000" fill="hold" grpId="1" nodeType="withEffect">
                                  <p:stCondLst>
                                    <p:cond delay="0"/>
                                  </p:stCondLst>
                                  <p:childTnLst>
                                    <p:animMotion origin="layout" path="M -2.29167E-6 0.02222 L -0.00612 -0.70509 " pathEditMode="fixed" rAng="0" ptsTypes="AA">
                                      <p:cBhvr>
                                        <p:cTn id="11" dur="1500" fill="hold"/>
                                        <p:tgtEl>
                                          <p:spTgt spid="15"/>
                                        </p:tgtEl>
                                        <p:attrNameLst>
                                          <p:attrName>ppt_x</p:attrName>
                                          <p:attrName>ppt_y</p:attrName>
                                        </p:attrNameLst>
                                      </p:cBhvr>
                                      <p:rCtr x="-313" y="-36366"/>
                                    </p:animMotion>
                                  </p:childTnLst>
                                </p:cTn>
                              </p:par>
                              <p:par>
                                <p:cTn id="12" presetID="42" presetClass="entr" presetSubtype="0" fill="hold" grpId="0" nodeType="withEffect">
                                  <p:stCondLst>
                                    <p:cond delay="25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par>
                                <p:cTn id="17" presetID="64" presetClass="path" presetSubtype="0" accel="50000" decel="50000" fill="hold" grpId="1" nodeType="withEffect">
                                  <p:stCondLst>
                                    <p:cond delay="0"/>
                                  </p:stCondLst>
                                  <p:childTnLst>
                                    <p:animMotion origin="layout" path="M -2.29167E-6 -3.7037E-7 L -0.00612 -0.72731 " pathEditMode="fixed" rAng="0" ptsTypes="AA">
                                      <p:cBhvr>
                                        <p:cTn id="18" dur="1500" fill="hold"/>
                                        <p:tgtEl>
                                          <p:spTgt spid="20"/>
                                        </p:tgtEl>
                                        <p:attrNameLst>
                                          <p:attrName>ppt_x</p:attrName>
                                          <p:attrName>ppt_y</p:attrName>
                                        </p:attrNameLst>
                                      </p:cBhvr>
                                      <p:rCtr x="-313" y="-36366"/>
                                    </p:animMotion>
                                  </p:childTnLst>
                                </p:cTn>
                              </p:par>
                              <p:par>
                                <p:cTn id="19" presetID="10" presetClass="entr" presetSubtype="0" fill="hold" grpId="0" nodeType="withEffect">
                                  <p:stCondLst>
                                    <p:cond delay="25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childTnLst>
                                </p:cTn>
                              </p:par>
                              <p:par>
                                <p:cTn id="22" presetID="2" presetClass="entr" presetSubtype="8" fill="hold" grpId="1" nodeType="withEffect">
                                  <p:stCondLst>
                                    <p:cond delay="25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1000" fill="hold"/>
                                        <p:tgtEl>
                                          <p:spTgt spid="12"/>
                                        </p:tgtEl>
                                        <p:attrNameLst>
                                          <p:attrName>ppt_x</p:attrName>
                                        </p:attrNameLst>
                                      </p:cBhvr>
                                      <p:tavLst>
                                        <p:tav tm="0">
                                          <p:val>
                                            <p:strVal val="0-#ppt_w/2"/>
                                          </p:val>
                                        </p:tav>
                                        <p:tav tm="100000">
                                          <p:val>
                                            <p:strVal val="#ppt_x"/>
                                          </p:val>
                                        </p:tav>
                                      </p:tavLst>
                                    </p:anim>
                                    <p:anim calcmode="lin" valueType="num">
                                      <p:cBhvr additive="base">
                                        <p:cTn id="25" dur="1000" fill="hold"/>
                                        <p:tgtEl>
                                          <p:spTgt spid="12"/>
                                        </p:tgtEl>
                                        <p:attrNameLst>
                                          <p:attrName>ppt_y</p:attrName>
                                        </p:attrNameLst>
                                      </p:cBhvr>
                                      <p:tavLst>
                                        <p:tav tm="0">
                                          <p:val>
                                            <p:strVal val="#ppt_y"/>
                                          </p:val>
                                        </p:tav>
                                        <p:tav tm="100000">
                                          <p:val>
                                            <p:strVal val="#ppt_y"/>
                                          </p:val>
                                        </p:tav>
                                      </p:tavLst>
                                    </p:anim>
                                  </p:childTnLst>
                                </p:cTn>
                              </p:par>
                              <p:par>
                                <p:cTn id="26" presetID="10" presetClass="entr" presetSubtype="0" fill="hold"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5" grpId="0"/>
      <p:bldP spid="15" grpId="1"/>
      <p:bldP spid="20" grpId="0"/>
      <p:bldP spid="2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Top Corners Rounded 1">
            <a:extLst>
              <a:ext uri="{FF2B5EF4-FFF2-40B4-BE49-F238E27FC236}">
                <a16:creationId xmlns:a16="http://schemas.microsoft.com/office/drawing/2014/main" id="{4785BFBA-6083-2376-E647-FEC921DA55DB}"/>
              </a:ext>
            </a:extLst>
          </p:cNvPr>
          <p:cNvSpPr/>
          <p:nvPr/>
        </p:nvSpPr>
        <p:spPr>
          <a:xfrm rot="16200000">
            <a:off x="7299322" y="1035076"/>
            <a:ext cx="3752614" cy="6010895"/>
          </a:xfrm>
          <a:prstGeom prst="round2SameRect">
            <a:avLst/>
          </a:prstGeom>
          <a:gradFill>
            <a:gsLst>
              <a:gs pos="99000">
                <a:srgbClr val="3386EE"/>
              </a:gs>
              <a:gs pos="28000">
                <a:srgbClr val="632763"/>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mphasis">
            <a:extLst>
              <a:ext uri="{FF2B5EF4-FFF2-40B4-BE49-F238E27FC236}">
                <a16:creationId xmlns:a16="http://schemas.microsoft.com/office/drawing/2014/main" id="{BA6934C6-F9DE-598A-944B-1B44FF705453}"/>
              </a:ext>
            </a:extLst>
          </p:cNvPr>
          <p:cNvSpPr txBox="1"/>
          <p:nvPr/>
        </p:nvSpPr>
        <p:spPr>
          <a:xfrm>
            <a:off x="407404" y="4080061"/>
            <a:ext cx="5614416" cy="400110"/>
          </a:xfrm>
          <a:prstGeom prst="rect">
            <a:avLst/>
          </a:prstGeom>
          <a:noFill/>
        </p:spPr>
        <p:txBody>
          <a:bodyPr wrap="square" rtlCol="0">
            <a:spAutoFit/>
          </a:bodyPr>
          <a:lstStyle>
            <a:defPPr>
              <a:defRPr lang="en-US"/>
            </a:defPPr>
            <a:lvl1pPr>
              <a:defRPr sz="2000"/>
            </a:lvl1pPr>
          </a:lstStyle>
          <a:p>
            <a:pPr algn="ctr"/>
            <a:r>
              <a:rPr lang="en-GB" dirty="0"/>
              <a:t>Content 2</a:t>
            </a:r>
            <a:endParaRPr lang="en-US" dirty="0"/>
          </a:p>
        </p:txBody>
      </p:sp>
      <p:sp>
        <p:nvSpPr>
          <p:cNvPr id="4" name="Identity and Equality">
            <a:extLst>
              <a:ext uri="{FF2B5EF4-FFF2-40B4-BE49-F238E27FC236}">
                <a16:creationId xmlns:a16="http://schemas.microsoft.com/office/drawing/2014/main" id="{09A5998B-045D-47E7-0A41-15FD1416713A}"/>
              </a:ext>
            </a:extLst>
          </p:cNvPr>
          <p:cNvSpPr txBox="1">
            <a:spLocks/>
          </p:cNvSpPr>
          <p:nvPr/>
        </p:nvSpPr>
        <p:spPr>
          <a:xfrm>
            <a:off x="1162019" y="3429000"/>
            <a:ext cx="3943382" cy="523220"/>
          </a:xfrm>
          <a:prstGeom prst="rect">
            <a:avLst/>
          </a:prstGeom>
          <a:noFill/>
        </p:spPr>
        <p:txBody>
          <a:bodyPr wrap="square" rtlCol="0">
            <a:spAutoFit/>
          </a:bodyPr>
          <a:lstStyle/>
          <a:p>
            <a:pPr algn="ctr"/>
            <a:r>
              <a:rPr lang="en-US" sz="2800" dirty="0">
                <a:latin typeface="Georgia Pro Light" panose="02040302050405020303" pitchFamily="18" charset="0"/>
              </a:rPr>
              <a:t>Template 2</a:t>
            </a:r>
          </a:p>
        </p:txBody>
      </p:sp>
      <p:pic>
        <p:nvPicPr>
          <p:cNvPr id="6" name="Picture 5">
            <a:extLst>
              <a:ext uri="{FF2B5EF4-FFF2-40B4-BE49-F238E27FC236}">
                <a16:creationId xmlns:a16="http://schemas.microsoft.com/office/drawing/2014/main" id="{C91A5E6C-0041-E9BD-73E7-D0BC38085063}"/>
              </a:ext>
            </a:extLst>
          </p:cNvPr>
          <p:cNvPicPr>
            <a:picLocks noChangeAspect="1"/>
          </p:cNvPicPr>
          <p:nvPr/>
        </p:nvPicPr>
        <p:blipFill>
          <a:blip r:embed="rId2">
            <a:extLst>
              <a:ext uri="{28A0092B-C50C-407E-A947-70E740481C1C}">
                <a14:useLocalDpi xmlns:a14="http://schemas.microsoft.com/office/drawing/2010/main" val="0"/>
              </a:ext>
            </a:extLst>
          </a:blip>
          <a:srcRect l="20068" t="589" r="24436" b="187"/>
          <a:stretch/>
        </p:blipFill>
        <p:spPr>
          <a:xfrm rot="21420000">
            <a:off x="6947701" y="3120156"/>
            <a:ext cx="2753985" cy="184073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508514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64" presetClass="path" presetSubtype="0" accel="50000" decel="50000" fill="hold" grpId="1" nodeType="withEffect">
                                  <p:stCondLst>
                                    <p:cond delay="0"/>
                                  </p:stCondLst>
                                  <p:childTnLst>
                                    <p:animMotion origin="layout" path="M -2.29167E-6 0.02222 L -0.00612 -0.70509 " pathEditMode="fixed" rAng="0" ptsTypes="AA">
                                      <p:cBhvr>
                                        <p:cTn id="11" dur="1500" fill="hold"/>
                                        <p:tgtEl>
                                          <p:spTgt spid="3"/>
                                        </p:tgtEl>
                                        <p:attrNameLst>
                                          <p:attrName>ppt_x</p:attrName>
                                          <p:attrName>ppt_y</p:attrName>
                                        </p:attrNameLst>
                                      </p:cBhvr>
                                      <p:rCtr x="-313" y="-36366"/>
                                    </p:animMotion>
                                  </p:childTnLst>
                                </p:cTn>
                              </p:par>
                              <p:par>
                                <p:cTn id="12" presetID="42" presetClass="entr" presetSubtype="0" fill="hold" grpId="0" nodeType="withEffect">
                                  <p:stCondLst>
                                    <p:cond delay="25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64" presetClass="path" presetSubtype="0" accel="50000" decel="50000" fill="hold" grpId="1" nodeType="withEffect">
                                  <p:stCondLst>
                                    <p:cond delay="0"/>
                                  </p:stCondLst>
                                  <p:childTnLst>
                                    <p:animMotion origin="layout" path="M -2.29167E-6 -3.7037E-7 L -0.00612 -0.72731 " pathEditMode="fixed" rAng="0" ptsTypes="AA">
                                      <p:cBhvr>
                                        <p:cTn id="18" dur="1500" fill="hold"/>
                                        <p:tgtEl>
                                          <p:spTgt spid="4"/>
                                        </p:tgtEl>
                                        <p:attrNameLst>
                                          <p:attrName>ppt_x</p:attrName>
                                          <p:attrName>ppt_y</p:attrName>
                                        </p:attrNameLst>
                                      </p:cBhvr>
                                      <p:rCtr x="-313" y="-3636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Top Corners Rounded 1">
            <a:extLst>
              <a:ext uri="{FF2B5EF4-FFF2-40B4-BE49-F238E27FC236}">
                <a16:creationId xmlns:a16="http://schemas.microsoft.com/office/drawing/2014/main" id="{F4D6F0F5-9028-328A-74C6-A8483EF1EEA3}"/>
              </a:ext>
            </a:extLst>
          </p:cNvPr>
          <p:cNvSpPr/>
          <p:nvPr/>
        </p:nvSpPr>
        <p:spPr>
          <a:xfrm rot="5400000">
            <a:off x="1837172" y="316746"/>
            <a:ext cx="2315954" cy="6010895"/>
          </a:xfrm>
          <a:prstGeom prst="round2SameRect">
            <a:avLst/>
          </a:prstGeom>
          <a:gradFill>
            <a:gsLst>
              <a:gs pos="99000">
                <a:srgbClr val="3386EE"/>
              </a:gs>
              <a:gs pos="28000">
                <a:srgbClr val="632763"/>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mphasis">
            <a:extLst>
              <a:ext uri="{FF2B5EF4-FFF2-40B4-BE49-F238E27FC236}">
                <a16:creationId xmlns:a16="http://schemas.microsoft.com/office/drawing/2014/main" id="{F137632D-7CB6-8798-0338-E2E62813405E}"/>
              </a:ext>
            </a:extLst>
          </p:cNvPr>
          <p:cNvSpPr txBox="1"/>
          <p:nvPr/>
        </p:nvSpPr>
        <p:spPr>
          <a:xfrm>
            <a:off x="683234" y="3353766"/>
            <a:ext cx="5614416" cy="400110"/>
          </a:xfrm>
          <a:prstGeom prst="rect">
            <a:avLst/>
          </a:prstGeom>
          <a:noFill/>
        </p:spPr>
        <p:txBody>
          <a:bodyPr wrap="square" rtlCol="0">
            <a:spAutoFit/>
          </a:bodyPr>
          <a:lstStyle>
            <a:defPPr>
              <a:defRPr lang="en-US"/>
            </a:defPPr>
            <a:lvl1pPr>
              <a:defRPr sz="2000"/>
            </a:lvl1pPr>
          </a:lstStyle>
          <a:p>
            <a:pPr algn="ctr"/>
            <a:r>
              <a:rPr lang="en-GB" dirty="0">
                <a:solidFill>
                  <a:schemeClr val="bg1"/>
                </a:solidFill>
              </a:rPr>
              <a:t>Content template</a:t>
            </a:r>
            <a:endParaRPr lang="en-US" dirty="0">
              <a:solidFill>
                <a:schemeClr val="bg1"/>
              </a:solidFill>
            </a:endParaRPr>
          </a:p>
        </p:txBody>
      </p:sp>
      <p:sp>
        <p:nvSpPr>
          <p:cNvPr id="5" name="Identity and Equality">
            <a:extLst>
              <a:ext uri="{FF2B5EF4-FFF2-40B4-BE49-F238E27FC236}">
                <a16:creationId xmlns:a16="http://schemas.microsoft.com/office/drawing/2014/main" id="{B39208A1-D8D4-98F4-FBE4-C12A2AACD2D4}"/>
              </a:ext>
            </a:extLst>
          </p:cNvPr>
          <p:cNvSpPr txBox="1">
            <a:spLocks/>
          </p:cNvSpPr>
          <p:nvPr/>
        </p:nvSpPr>
        <p:spPr>
          <a:xfrm>
            <a:off x="1567062" y="2702705"/>
            <a:ext cx="3897567" cy="523220"/>
          </a:xfrm>
          <a:prstGeom prst="rect">
            <a:avLst/>
          </a:prstGeom>
          <a:noFill/>
        </p:spPr>
        <p:txBody>
          <a:bodyPr wrap="square" rtlCol="0">
            <a:spAutoFit/>
          </a:bodyPr>
          <a:lstStyle/>
          <a:p>
            <a:pPr algn="ctr"/>
            <a:r>
              <a:rPr lang="en-US" sz="2800" dirty="0">
                <a:solidFill>
                  <a:schemeClr val="bg1"/>
                </a:solidFill>
                <a:latin typeface="Georgia Pro Light" panose="02040302050405020303" pitchFamily="18" charset="0"/>
              </a:rPr>
              <a:t>Template 1</a:t>
            </a:r>
          </a:p>
        </p:txBody>
      </p:sp>
      <p:sp>
        <p:nvSpPr>
          <p:cNvPr id="6" name="Rectangle: Top Corners Rounded 5">
            <a:extLst>
              <a:ext uri="{FF2B5EF4-FFF2-40B4-BE49-F238E27FC236}">
                <a16:creationId xmlns:a16="http://schemas.microsoft.com/office/drawing/2014/main" id="{0EA8598D-71ED-F8C2-0882-A212F1B622EC}"/>
              </a:ext>
            </a:extLst>
          </p:cNvPr>
          <p:cNvSpPr/>
          <p:nvPr/>
        </p:nvSpPr>
        <p:spPr>
          <a:xfrm rot="16200000">
            <a:off x="8096348" y="2613851"/>
            <a:ext cx="2140831" cy="6010895"/>
          </a:xfrm>
          <a:prstGeom prst="round2SameRect">
            <a:avLst/>
          </a:prstGeom>
          <a:gradFill>
            <a:gsLst>
              <a:gs pos="99000">
                <a:srgbClr val="3386EE"/>
              </a:gs>
              <a:gs pos="28000">
                <a:srgbClr val="632763"/>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Emphasis">
            <a:extLst>
              <a:ext uri="{FF2B5EF4-FFF2-40B4-BE49-F238E27FC236}">
                <a16:creationId xmlns:a16="http://schemas.microsoft.com/office/drawing/2014/main" id="{73B48BAF-9299-0DBB-3C31-526F8699C217}"/>
              </a:ext>
            </a:extLst>
          </p:cNvPr>
          <p:cNvSpPr txBox="1"/>
          <p:nvPr/>
        </p:nvSpPr>
        <p:spPr>
          <a:xfrm>
            <a:off x="6096000" y="5745920"/>
            <a:ext cx="5614416" cy="400110"/>
          </a:xfrm>
          <a:prstGeom prst="rect">
            <a:avLst/>
          </a:prstGeom>
          <a:noFill/>
        </p:spPr>
        <p:txBody>
          <a:bodyPr wrap="square" rtlCol="0">
            <a:spAutoFit/>
          </a:bodyPr>
          <a:lstStyle>
            <a:defPPr>
              <a:defRPr lang="en-US"/>
            </a:defPPr>
            <a:lvl1pPr>
              <a:defRPr sz="2000"/>
            </a:lvl1pPr>
          </a:lstStyle>
          <a:p>
            <a:pPr algn="ctr"/>
            <a:r>
              <a:rPr lang="en-GB" dirty="0">
                <a:solidFill>
                  <a:schemeClr val="bg1"/>
                </a:solidFill>
              </a:rPr>
              <a:t>Content template</a:t>
            </a:r>
            <a:endParaRPr lang="en-US" dirty="0">
              <a:solidFill>
                <a:schemeClr val="bg1"/>
              </a:solidFill>
            </a:endParaRPr>
          </a:p>
        </p:txBody>
      </p:sp>
      <p:sp>
        <p:nvSpPr>
          <p:cNvPr id="8" name="Identity and Equality">
            <a:extLst>
              <a:ext uri="{FF2B5EF4-FFF2-40B4-BE49-F238E27FC236}">
                <a16:creationId xmlns:a16="http://schemas.microsoft.com/office/drawing/2014/main" id="{50F4BEF2-2846-D00E-185B-DA0C1CF910EA}"/>
              </a:ext>
            </a:extLst>
          </p:cNvPr>
          <p:cNvSpPr txBox="1">
            <a:spLocks/>
          </p:cNvSpPr>
          <p:nvPr/>
        </p:nvSpPr>
        <p:spPr>
          <a:xfrm>
            <a:off x="6850615" y="5094859"/>
            <a:ext cx="3943382" cy="523220"/>
          </a:xfrm>
          <a:prstGeom prst="rect">
            <a:avLst/>
          </a:prstGeom>
          <a:noFill/>
        </p:spPr>
        <p:txBody>
          <a:bodyPr wrap="square" rtlCol="0">
            <a:spAutoFit/>
          </a:bodyPr>
          <a:lstStyle/>
          <a:p>
            <a:pPr algn="ctr"/>
            <a:r>
              <a:rPr lang="en-US" sz="2800" dirty="0">
                <a:solidFill>
                  <a:schemeClr val="bg1"/>
                </a:solidFill>
                <a:latin typeface="Georgia Pro Light" panose="02040302050405020303" pitchFamily="18" charset="0"/>
              </a:rPr>
              <a:t>Template 2</a:t>
            </a:r>
          </a:p>
        </p:txBody>
      </p:sp>
    </p:spTree>
    <p:extLst>
      <p:ext uri="{BB962C8B-B14F-4D97-AF65-F5344CB8AC3E}">
        <p14:creationId xmlns:p14="http://schemas.microsoft.com/office/powerpoint/2010/main" val="218856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64" presetClass="path" presetSubtype="0" accel="50000" decel="50000" fill="hold" grpId="1" nodeType="withEffect">
                                  <p:stCondLst>
                                    <p:cond delay="0"/>
                                  </p:stCondLst>
                                  <p:childTnLst>
                                    <p:animMotion origin="layout" path="M 0.45182 0.12801 L 0.4457 -0.5993 " pathEditMode="fixed" rAng="0" ptsTypes="AA">
                                      <p:cBhvr>
                                        <p:cTn id="11" dur="1500" fill="hold"/>
                                        <p:tgtEl>
                                          <p:spTgt spid="3"/>
                                        </p:tgtEl>
                                        <p:attrNameLst>
                                          <p:attrName>ppt_x</p:attrName>
                                          <p:attrName>ppt_y</p:attrName>
                                        </p:attrNameLst>
                                      </p:cBhvr>
                                      <p:rCtr x="-313" y="-36366"/>
                                    </p:animMotion>
                                  </p:childTnLst>
                                </p:cTn>
                              </p:par>
                              <p:par>
                                <p:cTn id="12" presetID="42" presetClass="entr" presetSubtype="0" fill="hold" grpId="0" nodeType="withEffect">
                                  <p:stCondLst>
                                    <p:cond delay="25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64" presetClass="path" presetSubtype="0" accel="50000" decel="50000" fill="hold" grpId="1" nodeType="withEffect">
                                  <p:stCondLst>
                                    <p:cond delay="0"/>
                                  </p:stCondLst>
                                  <p:childTnLst>
                                    <p:animMotion origin="layout" path="M 0.45182 0.10602 L 0.4457 -0.62129 " pathEditMode="fixed" rAng="0" ptsTypes="AA">
                                      <p:cBhvr>
                                        <p:cTn id="18" dur="1500" fill="hold"/>
                                        <p:tgtEl>
                                          <p:spTgt spid="5"/>
                                        </p:tgtEl>
                                        <p:attrNameLst>
                                          <p:attrName>ppt_x</p:attrName>
                                          <p:attrName>ppt_y</p:attrName>
                                        </p:attrNameLst>
                                      </p:cBhvr>
                                      <p:rCtr x="-313" y="-36366"/>
                                    </p:animMotion>
                                  </p:childTnLst>
                                </p:cTn>
                              </p:par>
                              <p:par>
                                <p:cTn id="19" presetID="10" presetClass="entr" presetSubtype="0" fill="hold" grpId="0" nodeType="withEffect">
                                  <p:stCondLst>
                                    <p:cond delay="25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childTnLst>
                                </p:cTn>
                              </p:par>
                              <p:par>
                                <p:cTn id="22" presetID="2" presetClass="entr" presetSubtype="8" fill="hold" grpId="1" nodeType="withEffect">
                                  <p:stCondLst>
                                    <p:cond delay="25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1000" fill="hold"/>
                                        <p:tgtEl>
                                          <p:spTgt spid="2"/>
                                        </p:tgtEl>
                                        <p:attrNameLst>
                                          <p:attrName>ppt_x</p:attrName>
                                        </p:attrNameLst>
                                      </p:cBhvr>
                                      <p:tavLst>
                                        <p:tav tm="0">
                                          <p:val>
                                            <p:strVal val="0-#ppt_w/2"/>
                                          </p:val>
                                        </p:tav>
                                        <p:tav tm="100000">
                                          <p:val>
                                            <p:strVal val="#ppt_x"/>
                                          </p:val>
                                        </p:tav>
                                      </p:tavLst>
                                    </p:anim>
                                    <p:anim calcmode="lin" valueType="num">
                                      <p:cBhvr additive="base">
                                        <p:cTn id="25" dur="1000" fill="hold"/>
                                        <p:tgtEl>
                                          <p:spTgt spid="2"/>
                                        </p:tgtEl>
                                        <p:attrNameLst>
                                          <p:attrName>ppt_y</p:attrName>
                                        </p:attrNameLst>
                                      </p:cBhvr>
                                      <p:tavLst>
                                        <p:tav tm="0">
                                          <p:val>
                                            <p:strVal val="#ppt_y"/>
                                          </p:val>
                                        </p:tav>
                                        <p:tav tm="100000">
                                          <p:val>
                                            <p:strVal val="#ppt_y"/>
                                          </p:val>
                                        </p:tav>
                                      </p:tavLst>
                                    </p:anim>
                                  </p:childTnLst>
                                </p:cTn>
                              </p:par>
                              <p:par>
                                <p:cTn id="26" presetID="42" presetClass="entr" presetSubtype="0" fill="hold" grpId="0" nodeType="withEffect">
                                  <p:stCondLst>
                                    <p:cond delay="50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64" presetClass="path" presetSubtype="0" accel="50000" decel="50000" fill="hold" grpId="1" nodeType="withEffect">
                                  <p:stCondLst>
                                    <p:cond delay="0"/>
                                  </p:stCondLst>
                                  <p:childTnLst>
                                    <p:animMotion origin="layout" path="M -0.46654 -0.2206 L -0.47266 -0.94791 " pathEditMode="fixed" rAng="0" ptsTypes="AA">
                                      <p:cBhvr>
                                        <p:cTn id="32" dur="1500" fill="hold"/>
                                        <p:tgtEl>
                                          <p:spTgt spid="7"/>
                                        </p:tgtEl>
                                        <p:attrNameLst>
                                          <p:attrName>ppt_x</p:attrName>
                                          <p:attrName>ppt_y</p:attrName>
                                        </p:attrNameLst>
                                      </p:cBhvr>
                                      <p:rCtr x="-313" y="-36366"/>
                                    </p:animMotion>
                                  </p:childTnLst>
                                </p:cTn>
                              </p:par>
                              <p:par>
                                <p:cTn id="33" presetID="42" presetClass="entr" presetSubtype="0" fill="hold" grpId="0" nodeType="withEffect">
                                  <p:stCondLst>
                                    <p:cond delay="25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par>
                                <p:cTn id="38" presetID="64" presetClass="path" presetSubtype="0" accel="50000" decel="50000" fill="hold" grpId="1" nodeType="withEffect">
                                  <p:stCondLst>
                                    <p:cond delay="0"/>
                                  </p:stCondLst>
                                  <p:childTnLst>
                                    <p:animMotion origin="layout" path="M -0.46654 -0.24282 L -0.47266 -0.97013 " pathEditMode="fixed" rAng="0" ptsTypes="AA">
                                      <p:cBhvr>
                                        <p:cTn id="39" dur="1500" fill="hold"/>
                                        <p:tgtEl>
                                          <p:spTgt spid="8"/>
                                        </p:tgtEl>
                                        <p:attrNameLst>
                                          <p:attrName>ppt_x</p:attrName>
                                          <p:attrName>ppt_y</p:attrName>
                                        </p:attrNameLst>
                                      </p:cBhvr>
                                      <p:rCtr x="-313" y="-3636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P spid="3" grpId="1"/>
      <p:bldP spid="5" grpId="0"/>
      <p:bldP spid="5" grpId="1"/>
      <p:bldP spid="7" grpId="0"/>
      <p:bldP spid="7" grpId="1"/>
      <p:bldP spid="8" grpId="0"/>
      <p:bldP spid="8"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2625</TotalTime>
  <Words>230</Words>
  <Application>Microsoft Office PowerPoint</Application>
  <PresentationFormat>Widescreen</PresentationFormat>
  <Paragraphs>54</Paragraphs>
  <Slides>10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10</vt:i4>
      </vt:variant>
      <vt:variant>
        <vt:lpstr>Custom Shows</vt:lpstr>
      </vt:variant>
      <vt:variant>
        <vt:i4>1</vt:i4>
      </vt:variant>
    </vt:vector>
  </HeadingPairs>
  <TitlesOfParts>
    <vt:vector size="17" baseType="lpstr">
      <vt:lpstr>Aptos</vt:lpstr>
      <vt:lpstr>Aptos Display</vt:lpstr>
      <vt:lpstr>Arial</vt:lpstr>
      <vt:lpstr>Cooper Black</vt:lpstr>
      <vt:lpstr>Georgia Pro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Chukwunonso Noel Okonkwo</dc:creator>
  <cp:lastModifiedBy>Chukwunonso Noel Okonkwo</cp:lastModifiedBy>
  <cp:revision>29</cp:revision>
  <dcterms:created xsi:type="dcterms:W3CDTF">2025-03-24T20:46:51Z</dcterms:created>
  <dcterms:modified xsi:type="dcterms:W3CDTF">2025-04-21T00:15:08Z</dcterms:modified>
</cp:coreProperties>
</file>