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70" r:id="rId6"/>
    <p:sldId id="271" r:id="rId7"/>
    <p:sldId id="259" r:id="rId8"/>
    <p:sldId id="260" r:id="rId9"/>
    <p:sldId id="261" r:id="rId10"/>
    <p:sldId id="272" r:id="rId11"/>
    <p:sldId id="267" r:id="rId12"/>
    <p:sldId id="265" r:id="rId13"/>
    <p:sldId id="269" r:id="rId14"/>
    <p:sldId id="27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353EF-4FBF-4F6C-9FFE-4A09C06AB5AD}" v="333" dt="2025-06-01T22:58:39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6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EL FRANCK KOUADIO" userId="7db2799f4927c92c" providerId="LiveId" clId="{4F6353EF-4FBF-4F6C-9FFE-4A09C06AB5AD}"/>
    <pc:docChg chg="undo custSel addSld delSld modSld sldOrd">
      <pc:chgData name="NOEL FRANCK KOUADIO" userId="7db2799f4927c92c" providerId="LiveId" clId="{4F6353EF-4FBF-4F6C-9FFE-4A09C06AB5AD}" dt="2025-06-01T22:58:59.692" v="2782" actId="26606"/>
      <pc:docMkLst>
        <pc:docMk/>
      </pc:docMkLst>
      <pc:sldChg chg="modSp mod">
        <pc:chgData name="NOEL FRANCK KOUADIO" userId="7db2799f4927c92c" providerId="LiveId" clId="{4F6353EF-4FBF-4F6C-9FFE-4A09C06AB5AD}" dt="2025-05-31T22:59:32.790" v="2551" actId="2711"/>
        <pc:sldMkLst>
          <pc:docMk/>
          <pc:sldMk cId="3384679088" sldId="256"/>
        </pc:sldMkLst>
        <pc:spChg chg="mod">
          <ac:chgData name="NOEL FRANCK KOUADIO" userId="7db2799f4927c92c" providerId="LiveId" clId="{4F6353EF-4FBF-4F6C-9FFE-4A09C06AB5AD}" dt="2025-05-31T22:59:32.790" v="2551" actId="2711"/>
          <ac:spMkLst>
            <pc:docMk/>
            <pc:sldMk cId="3384679088" sldId="256"/>
            <ac:spMk id="3" creationId="{473E3A20-97AD-2277-A0F7-CA2F54223024}"/>
          </ac:spMkLst>
        </pc:spChg>
      </pc:sldChg>
      <pc:sldChg chg="addSp delSp modSp mod">
        <pc:chgData name="NOEL FRANCK KOUADIO" userId="7db2799f4927c92c" providerId="LiveId" clId="{4F6353EF-4FBF-4F6C-9FFE-4A09C06AB5AD}" dt="2025-06-01T10:37:45.335" v="2723" actId="14100"/>
        <pc:sldMkLst>
          <pc:docMk/>
          <pc:sldMk cId="421216919" sldId="257"/>
        </pc:sldMkLst>
        <pc:spChg chg="mod">
          <ac:chgData name="NOEL FRANCK KOUADIO" userId="7db2799f4927c92c" providerId="LiveId" clId="{4F6353EF-4FBF-4F6C-9FFE-4A09C06AB5AD}" dt="2025-06-01T10:37:13.616" v="2719" actId="26606"/>
          <ac:spMkLst>
            <pc:docMk/>
            <pc:sldMk cId="421216919" sldId="257"/>
            <ac:spMk id="2" creationId="{35277565-4FC9-55AA-C82C-7DC9235CF8C6}"/>
          </ac:spMkLst>
        </pc:spChg>
        <pc:spChg chg="mod">
          <ac:chgData name="NOEL FRANCK KOUADIO" userId="7db2799f4927c92c" providerId="LiveId" clId="{4F6353EF-4FBF-4F6C-9FFE-4A09C06AB5AD}" dt="2025-06-01T10:37:45.335" v="2723" actId="14100"/>
          <ac:spMkLst>
            <pc:docMk/>
            <pc:sldMk cId="421216919" sldId="257"/>
            <ac:spMk id="3" creationId="{CFCBCF2A-1690-FCA7-06EE-670C270CC0C0}"/>
          </ac:spMkLst>
        </pc:spChg>
        <pc:spChg chg="del">
          <ac:chgData name="NOEL FRANCK KOUADIO" userId="7db2799f4927c92c" providerId="LiveId" clId="{4F6353EF-4FBF-4F6C-9FFE-4A09C06AB5AD}" dt="2025-05-31T23:00:46.830" v="2557" actId="26606"/>
          <ac:spMkLst>
            <pc:docMk/>
            <pc:sldMk cId="421216919" sldId="257"/>
            <ac:spMk id="10" creationId="{65219498-D544-41AC-98FE-8F956EF66A62}"/>
          </ac:spMkLst>
        </pc:spChg>
        <pc:spChg chg="del">
          <ac:chgData name="NOEL FRANCK KOUADIO" userId="7db2799f4927c92c" providerId="LiveId" clId="{4F6353EF-4FBF-4F6C-9FFE-4A09C06AB5AD}" dt="2025-05-31T23:00:46.830" v="2557" actId="26606"/>
          <ac:spMkLst>
            <pc:docMk/>
            <pc:sldMk cId="421216919" sldId="257"/>
            <ac:spMk id="12" creationId="{F500DBFC-17A9-4E0A-AEE2-A49F9AEEF0FD}"/>
          </ac:spMkLst>
        </pc:spChg>
        <pc:spChg chg="add del">
          <ac:chgData name="NOEL FRANCK KOUADIO" userId="7db2799f4927c92c" providerId="LiveId" clId="{4F6353EF-4FBF-4F6C-9FFE-4A09C06AB5AD}" dt="2025-06-01T10:37:13.616" v="2719" actId="26606"/>
          <ac:spMkLst>
            <pc:docMk/>
            <pc:sldMk cId="421216919" sldId="257"/>
            <ac:spMk id="23" creationId="{8A94871E-96FC-4ADE-815B-41A636E34F1A}"/>
          </ac:spMkLst>
        </pc:spChg>
        <pc:spChg chg="add del">
          <ac:chgData name="NOEL FRANCK KOUADIO" userId="7db2799f4927c92c" providerId="LiveId" clId="{4F6353EF-4FBF-4F6C-9FFE-4A09C06AB5AD}" dt="2025-06-01T10:37:13.616" v="2719" actId="26606"/>
          <ac:spMkLst>
            <pc:docMk/>
            <pc:sldMk cId="421216919" sldId="257"/>
            <ac:spMk id="25" creationId="{3FCFB1DE-0B7E-48CC-BA90-B2AB0889F9D6}"/>
          </ac:spMkLst>
        </pc:spChg>
        <pc:spChg chg="add">
          <ac:chgData name="NOEL FRANCK KOUADIO" userId="7db2799f4927c92c" providerId="LiveId" clId="{4F6353EF-4FBF-4F6C-9FFE-4A09C06AB5AD}" dt="2025-06-01T10:37:13.616" v="2719" actId="26606"/>
          <ac:spMkLst>
            <pc:docMk/>
            <pc:sldMk cId="421216919" sldId="257"/>
            <ac:spMk id="30" creationId="{65219498-D544-41AC-98FE-8F956EF66A62}"/>
          </ac:spMkLst>
        </pc:spChg>
        <pc:spChg chg="add">
          <ac:chgData name="NOEL FRANCK KOUADIO" userId="7db2799f4927c92c" providerId="LiveId" clId="{4F6353EF-4FBF-4F6C-9FFE-4A09C06AB5AD}" dt="2025-06-01T10:37:13.616" v="2719" actId="26606"/>
          <ac:spMkLst>
            <pc:docMk/>
            <pc:sldMk cId="421216919" sldId="257"/>
            <ac:spMk id="32" creationId="{F500DBFC-17A9-4E0A-AEE2-A49F9AEEF0FD}"/>
          </ac:spMkLst>
        </pc:spChg>
        <pc:grpChg chg="del">
          <ac:chgData name="NOEL FRANCK KOUADIO" userId="7db2799f4927c92c" providerId="LiveId" clId="{4F6353EF-4FBF-4F6C-9FFE-4A09C06AB5AD}" dt="2025-05-31T23:00:46.830" v="2557" actId="26606"/>
          <ac:grpSpMkLst>
            <pc:docMk/>
            <pc:sldMk cId="421216919" sldId="257"/>
            <ac:grpSpMk id="14" creationId="{D74613BB-817C-4C4F-8A24-4936F2F064C0}"/>
          </ac:grpSpMkLst>
        </pc:grpChg>
        <pc:grpChg chg="add">
          <ac:chgData name="NOEL FRANCK KOUADIO" userId="7db2799f4927c92c" providerId="LiveId" clId="{4F6353EF-4FBF-4F6C-9FFE-4A09C06AB5AD}" dt="2025-06-01T10:37:13.616" v="2719" actId="26606"/>
          <ac:grpSpMkLst>
            <pc:docMk/>
            <pc:sldMk cId="421216919" sldId="257"/>
            <ac:grpSpMk id="34" creationId="{D74613BB-817C-4C4F-8A24-4936F2F064C0}"/>
          </ac:grpSpMkLst>
        </pc:grpChg>
        <pc:picChg chg="mod">
          <ac:chgData name="NOEL FRANCK KOUADIO" userId="7db2799f4927c92c" providerId="LiveId" clId="{4F6353EF-4FBF-4F6C-9FFE-4A09C06AB5AD}" dt="2025-06-01T10:37:13.616" v="2719" actId="26606"/>
          <ac:picMkLst>
            <pc:docMk/>
            <pc:sldMk cId="421216919" sldId="257"/>
            <ac:picMk id="7" creationId="{371CEE88-63B6-9A51-31E5-0003A74F9B7C}"/>
          </ac:picMkLst>
        </pc:picChg>
      </pc:sldChg>
      <pc:sldChg chg="addSp delSp modSp mod">
        <pc:chgData name="NOEL FRANCK KOUADIO" userId="7db2799f4927c92c" providerId="LiveId" clId="{4F6353EF-4FBF-4F6C-9FFE-4A09C06AB5AD}" dt="2025-05-31T17:06:21.871" v="144" actId="20577"/>
        <pc:sldMkLst>
          <pc:docMk/>
          <pc:sldMk cId="3365796902" sldId="258"/>
        </pc:sldMkLst>
        <pc:spChg chg="mod">
          <ac:chgData name="NOEL FRANCK KOUADIO" userId="7db2799f4927c92c" providerId="LiveId" clId="{4F6353EF-4FBF-4F6C-9FFE-4A09C06AB5AD}" dt="2025-05-31T17:06:21.871" v="144" actId="20577"/>
          <ac:spMkLst>
            <pc:docMk/>
            <pc:sldMk cId="3365796902" sldId="258"/>
            <ac:spMk id="3" creationId="{749F04A8-7EBB-81A6-6E09-CE8E8E04D3A3}"/>
          </ac:spMkLst>
        </pc:spChg>
        <pc:spChg chg="add">
          <ac:chgData name="NOEL FRANCK KOUADIO" userId="7db2799f4927c92c" providerId="LiveId" clId="{4F6353EF-4FBF-4F6C-9FFE-4A09C06AB5AD}" dt="2025-05-31T17:01:21.388" v="57"/>
          <ac:spMkLst>
            <pc:docMk/>
            <pc:sldMk cId="3365796902" sldId="258"/>
            <ac:spMk id="4" creationId="{A4BF56CC-5291-DF05-BDBA-C4774314E6E2}"/>
          </ac:spMkLst>
        </pc:spChg>
        <pc:spChg chg="add del mod">
          <ac:chgData name="NOEL FRANCK KOUADIO" userId="7db2799f4927c92c" providerId="LiveId" clId="{4F6353EF-4FBF-4F6C-9FFE-4A09C06AB5AD}" dt="2025-05-31T17:04:05.418" v="111" actId="478"/>
          <ac:spMkLst>
            <pc:docMk/>
            <pc:sldMk cId="3365796902" sldId="258"/>
            <ac:spMk id="5" creationId="{EB3A2071-6F1F-39E8-6BB9-1EBD76C2D1B6}"/>
          </ac:spMkLst>
        </pc:spChg>
      </pc:sldChg>
      <pc:sldChg chg="addSp delSp modSp mod ord">
        <pc:chgData name="NOEL FRANCK KOUADIO" userId="7db2799f4927c92c" providerId="LiveId" clId="{4F6353EF-4FBF-4F6C-9FFE-4A09C06AB5AD}" dt="2025-05-31T22:52:36.090" v="2362" actId="5793"/>
        <pc:sldMkLst>
          <pc:docMk/>
          <pc:sldMk cId="2639580567" sldId="259"/>
        </pc:sldMkLst>
        <pc:spChg chg="mod">
          <ac:chgData name="NOEL FRANCK KOUADIO" userId="7db2799f4927c92c" providerId="LiveId" clId="{4F6353EF-4FBF-4F6C-9FFE-4A09C06AB5AD}" dt="2025-05-31T22:52:12.970" v="2361" actId="26606"/>
          <ac:spMkLst>
            <pc:docMk/>
            <pc:sldMk cId="2639580567" sldId="259"/>
            <ac:spMk id="2" creationId="{2574EB77-038A-FDCC-BFEA-778E63ABFD86}"/>
          </ac:spMkLst>
        </pc:spChg>
        <pc:spChg chg="mod">
          <ac:chgData name="NOEL FRANCK KOUADIO" userId="7db2799f4927c92c" providerId="LiveId" clId="{4F6353EF-4FBF-4F6C-9FFE-4A09C06AB5AD}" dt="2025-05-31T22:52:36.090" v="2362" actId="5793"/>
          <ac:spMkLst>
            <pc:docMk/>
            <pc:sldMk cId="2639580567" sldId="259"/>
            <ac:spMk id="3" creationId="{3DB636D6-898F-A879-10B4-1DE7F5BEB296}"/>
          </ac:spMkLst>
        </pc:spChg>
        <pc:spChg chg="del">
          <ac:chgData name="NOEL FRANCK KOUADIO" userId="7db2799f4927c92c" providerId="LiveId" clId="{4F6353EF-4FBF-4F6C-9FFE-4A09C06AB5AD}" dt="2025-05-31T22:52:12.970" v="2361" actId="26606"/>
          <ac:spMkLst>
            <pc:docMk/>
            <pc:sldMk cId="2639580567" sldId="259"/>
            <ac:spMk id="17" creationId="{65219498-D544-41AC-98FE-8F956EF66A62}"/>
          </ac:spMkLst>
        </pc:spChg>
        <pc:spChg chg="del">
          <ac:chgData name="NOEL FRANCK KOUADIO" userId="7db2799f4927c92c" providerId="LiveId" clId="{4F6353EF-4FBF-4F6C-9FFE-4A09C06AB5AD}" dt="2025-05-31T22:52:12.970" v="2361" actId="26606"/>
          <ac:spMkLst>
            <pc:docMk/>
            <pc:sldMk cId="2639580567" sldId="259"/>
            <ac:spMk id="19" creationId="{F500DBFC-17A9-4E0A-AEE2-A49F9AEEF0FD}"/>
          </ac:spMkLst>
        </pc:spChg>
        <pc:spChg chg="add">
          <ac:chgData name="NOEL FRANCK KOUADIO" userId="7db2799f4927c92c" providerId="LiveId" clId="{4F6353EF-4FBF-4F6C-9FFE-4A09C06AB5AD}" dt="2025-05-31T22:52:12.970" v="2361" actId="26606"/>
          <ac:spMkLst>
            <pc:docMk/>
            <pc:sldMk cId="2639580567" sldId="259"/>
            <ac:spMk id="30" creationId="{1ECAB1E8-8195-4748-BE71-FF806D86892E}"/>
          </ac:spMkLst>
        </pc:spChg>
        <pc:spChg chg="add">
          <ac:chgData name="NOEL FRANCK KOUADIO" userId="7db2799f4927c92c" providerId="LiveId" clId="{4F6353EF-4FBF-4F6C-9FFE-4A09C06AB5AD}" dt="2025-05-31T22:52:12.970" v="2361" actId="26606"/>
          <ac:spMkLst>
            <pc:docMk/>
            <pc:sldMk cId="2639580567" sldId="259"/>
            <ac:spMk id="32" creationId="{57F6BDD4-E066-4008-8011-6CC31AEB4556}"/>
          </ac:spMkLst>
        </pc:spChg>
        <pc:spChg chg="add">
          <ac:chgData name="NOEL FRANCK KOUADIO" userId="7db2799f4927c92c" providerId="LiveId" clId="{4F6353EF-4FBF-4F6C-9FFE-4A09C06AB5AD}" dt="2025-05-31T22:52:12.970" v="2361" actId="26606"/>
          <ac:spMkLst>
            <pc:docMk/>
            <pc:sldMk cId="2639580567" sldId="259"/>
            <ac:spMk id="34" creationId="{2711A8FB-68FC-45FC-B01E-38F809E2D439}"/>
          </ac:spMkLst>
        </pc:spChg>
        <pc:spChg chg="add">
          <ac:chgData name="NOEL FRANCK KOUADIO" userId="7db2799f4927c92c" providerId="LiveId" clId="{4F6353EF-4FBF-4F6C-9FFE-4A09C06AB5AD}" dt="2025-05-31T22:52:12.970" v="2361" actId="26606"/>
          <ac:spMkLst>
            <pc:docMk/>
            <pc:sldMk cId="2639580567" sldId="259"/>
            <ac:spMk id="36" creationId="{2A865FE3-5FC9-4049-87CF-30019C46C0F5}"/>
          </ac:spMkLst>
        </pc:spChg>
        <pc:grpChg chg="del">
          <ac:chgData name="NOEL FRANCK KOUADIO" userId="7db2799f4927c92c" providerId="LiveId" clId="{4F6353EF-4FBF-4F6C-9FFE-4A09C06AB5AD}" dt="2025-05-31T22:52:12.970" v="2361" actId="26606"/>
          <ac:grpSpMkLst>
            <pc:docMk/>
            <pc:sldMk cId="2639580567" sldId="259"/>
            <ac:grpSpMk id="21" creationId="{D74613BB-817C-4C4F-8A24-4936F2F064C0}"/>
          </ac:grpSpMkLst>
        </pc:grpChg>
        <pc:picChg chg="add mod">
          <ac:chgData name="NOEL FRANCK KOUADIO" userId="7db2799f4927c92c" providerId="LiveId" clId="{4F6353EF-4FBF-4F6C-9FFE-4A09C06AB5AD}" dt="2025-05-31T22:52:12.970" v="2361" actId="26606"/>
          <ac:picMkLst>
            <pc:docMk/>
            <pc:sldMk cId="2639580567" sldId="259"/>
            <ac:picMk id="5" creationId="{8B947ED4-C683-AE8F-092B-9BB619512557}"/>
          </ac:picMkLst>
        </pc:picChg>
        <pc:picChg chg="del">
          <ac:chgData name="NOEL FRANCK KOUADIO" userId="7db2799f4927c92c" providerId="LiveId" clId="{4F6353EF-4FBF-4F6C-9FFE-4A09C06AB5AD}" dt="2025-05-31T22:52:06.373" v="2359" actId="478"/>
          <ac:picMkLst>
            <pc:docMk/>
            <pc:sldMk cId="2639580567" sldId="259"/>
            <ac:picMk id="7" creationId="{4EC3574C-44A3-13E9-AB96-0B92888C156D}"/>
          </ac:picMkLst>
        </pc:picChg>
      </pc:sldChg>
      <pc:sldChg chg="addSp delSp modSp mod modAnim">
        <pc:chgData name="NOEL FRANCK KOUADIO" userId="7db2799f4927c92c" providerId="LiveId" clId="{4F6353EF-4FBF-4F6C-9FFE-4A09C06AB5AD}" dt="2025-05-31T17:29:08.668" v="266" actId="26606"/>
        <pc:sldMkLst>
          <pc:docMk/>
          <pc:sldMk cId="2629801903" sldId="260"/>
        </pc:sldMkLst>
        <pc:spChg chg="mod">
          <ac:chgData name="NOEL FRANCK KOUADIO" userId="7db2799f4927c92c" providerId="LiveId" clId="{4F6353EF-4FBF-4F6C-9FFE-4A09C06AB5AD}" dt="2025-05-31T17:29:08.668" v="266" actId="26606"/>
          <ac:spMkLst>
            <pc:docMk/>
            <pc:sldMk cId="2629801903" sldId="260"/>
            <ac:spMk id="2" creationId="{1E602229-C396-D6B0-6A0A-051DF69F8B19}"/>
          </ac:spMkLst>
        </pc:spChg>
        <pc:spChg chg="mod">
          <ac:chgData name="NOEL FRANCK KOUADIO" userId="7db2799f4927c92c" providerId="LiveId" clId="{4F6353EF-4FBF-4F6C-9FFE-4A09C06AB5AD}" dt="2025-05-31T17:29:08.668" v="266" actId="26606"/>
          <ac:spMkLst>
            <pc:docMk/>
            <pc:sldMk cId="2629801903" sldId="260"/>
            <ac:spMk id="3" creationId="{3CDC2D2B-9D29-5720-FF9B-6C487C4D02B7}"/>
          </ac:spMkLst>
        </pc:spChg>
        <pc:spChg chg="del">
          <ac:chgData name="NOEL FRANCK KOUADIO" userId="7db2799f4927c92c" providerId="LiveId" clId="{4F6353EF-4FBF-4F6C-9FFE-4A09C06AB5AD}" dt="2025-05-31T17:29:08.668" v="266" actId="26606"/>
          <ac:spMkLst>
            <pc:docMk/>
            <pc:sldMk cId="2629801903" sldId="260"/>
            <ac:spMk id="33" creationId="{ED894347-C9A9-4BFD-8A6D-05A2B0CDDF79}"/>
          </ac:spMkLst>
        </pc:spChg>
        <pc:spChg chg="del">
          <ac:chgData name="NOEL FRANCK KOUADIO" userId="7db2799f4927c92c" providerId="LiveId" clId="{4F6353EF-4FBF-4F6C-9FFE-4A09C06AB5AD}" dt="2025-05-31T17:29:08.668" v="266" actId="26606"/>
          <ac:spMkLst>
            <pc:docMk/>
            <pc:sldMk cId="2629801903" sldId="260"/>
            <ac:spMk id="35" creationId="{284ED281-4082-46F9-86EE-D78901367138}"/>
          </ac:spMkLst>
        </pc:spChg>
        <pc:spChg chg="del">
          <ac:chgData name="NOEL FRANCK KOUADIO" userId="7db2799f4927c92c" providerId="LiveId" clId="{4F6353EF-4FBF-4F6C-9FFE-4A09C06AB5AD}" dt="2025-05-31T17:29:08.668" v="266" actId="26606"/>
          <ac:spMkLst>
            <pc:docMk/>
            <pc:sldMk cId="2629801903" sldId="260"/>
            <ac:spMk id="37" creationId="{5531D9B7-48AB-4407-A9E8-13391FCB2E54}"/>
          </ac:spMkLst>
        </pc:spChg>
        <pc:spChg chg="add">
          <ac:chgData name="NOEL FRANCK KOUADIO" userId="7db2799f4927c92c" providerId="LiveId" clId="{4F6353EF-4FBF-4F6C-9FFE-4A09C06AB5AD}" dt="2025-05-31T17:29:08.668" v="266" actId="26606"/>
          <ac:spMkLst>
            <pc:docMk/>
            <pc:sldMk cId="2629801903" sldId="260"/>
            <ac:spMk id="42" creationId="{18873D23-2DCF-4B31-A009-95721C06E8E1}"/>
          </ac:spMkLst>
        </pc:spChg>
        <pc:spChg chg="add">
          <ac:chgData name="NOEL FRANCK KOUADIO" userId="7db2799f4927c92c" providerId="LiveId" clId="{4F6353EF-4FBF-4F6C-9FFE-4A09C06AB5AD}" dt="2025-05-31T17:29:08.668" v="266" actId="26606"/>
          <ac:spMkLst>
            <pc:docMk/>
            <pc:sldMk cId="2629801903" sldId="260"/>
            <ac:spMk id="44" creationId="{C13EF075-D4EF-4929-ADBC-91B27DA19955}"/>
          </ac:spMkLst>
        </pc:spChg>
        <pc:grpChg chg="add">
          <ac:chgData name="NOEL FRANCK KOUADIO" userId="7db2799f4927c92c" providerId="LiveId" clId="{4F6353EF-4FBF-4F6C-9FFE-4A09C06AB5AD}" dt="2025-05-31T17:29:08.668" v="266" actId="26606"/>
          <ac:grpSpMkLst>
            <pc:docMk/>
            <pc:sldMk cId="2629801903" sldId="260"/>
            <ac:grpSpMk id="46" creationId="{DAA26DFA-AAB2-4973-9C17-16D587C7B198}"/>
          </ac:grpSpMkLst>
        </pc:grpChg>
      </pc:sldChg>
      <pc:sldChg chg="addSp delSp modSp mod modAnim">
        <pc:chgData name="NOEL FRANCK KOUADIO" userId="7db2799f4927c92c" providerId="LiveId" clId="{4F6353EF-4FBF-4F6C-9FFE-4A09C06AB5AD}" dt="2025-05-31T17:29:38.666" v="267" actId="26606"/>
        <pc:sldMkLst>
          <pc:docMk/>
          <pc:sldMk cId="4189975873" sldId="261"/>
        </pc:sldMkLst>
        <pc:spChg chg="mod">
          <ac:chgData name="NOEL FRANCK KOUADIO" userId="7db2799f4927c92c" providerId="LiveId" clId="{4F6353EF-4FBF-4F6C-9FFE-4A09C06AB5AD}" dt="2025-05-31T17:29:38.666" v="267" actId="26606"/>
          <ac:spMkLst>
            <pc:docMk/>
            <pc:sldMk cId="4189975873" sldId="261"/>
            <ac:spMk id="2" creationId="{C1D70C55-B0AC-D89A-EAD1-ED660E362AAD}"/>
          </ac:spMkLst>
        </pc:spChg>
        <pc:spChg chg="del mod">
          <ac:chgData name="NOEL FRANCK KOUADIO" userId="7db2799f4927c92c" providerId="LiveId" clId="{4F6353EF-4FBF-4F6C-9FFE-4A09C06AB5AD}" dt="2025-05-31T17:27:02.121" v="170"/>
          <ac:spMkLst>
            <pc:docMk/>
            <pc:sldMk cId="4189975873" sldId="261"/>
            <ac:spMk id="3" creationId="{B88504BE-A013-6883-CECE-51DF6B0540E6}"/>
          </ac:spMkLst>
        </pc:spChg>
        <pc:spChg chg="add">
          <ac:chgData name="NOEL FRANCK KOUADIO" userId="7db2799f4927c92c" providerId="LiveId" clId="{4F6353EF-4FBF-4F6C-9FFE-4A09C06AB5AD}" dt="2025-05-31T17:26:46.705" v="166"/>
          <ac:spMkLst>
            <pc:docMk/>
            <pc:sldMk cId="4189975873" sldId="261"/>
            <ac:spMk id="4" creationId="{1D98CCD6-8A1D-0D87-616B-700C29A710B2}"/>
          </ac:spMkLst>
        </pc:spChg>
        <pc:spChg chg="add mod">
          <ac:chgData name="NOEL FRANCK KOUADIO" userId="7db2799f4927c92c" providerId="LiveId" clId="{4F6353EF-4FBF-4F6C-9FFE-4A09C06AB5AD}" dt="2025-05-31T17:29:38.666" v="267" actId="26606"/>
          <ac:spMkLst>
            <pc:docMk/>
            <pc:sldMk cId="4189975873" sldId="261"/>
            <ac:spMk id="5" creationId="{855CFDC4-7435-1E00-8F37-CEC1C7E38D19}"/>
          </ac:spMkLst>
        </pc:spChg>
        <pc:spChg chg="del">
          <ac:chgData name="NOEL FRANCK KOUADIO" userId="7db2799f4927c92c" providerId="LiveId" clId="{4F6353EF-4FBF-4F6C-9FFE-4A09C06AB5AD}" dt="2025-05-31T17:29:38.666" v="267" actId="26606"/>
          <ac:spMkLst>
            <pc:docMk/>
            <pc:sldMk cId="4189975873" sldId="261"/>
            <ac:spMk id="24" creationId="{ED894347-C9A9-4BFD-8A6D-05A2B0CDDF79}"/>
          </ac:spMkLst>
        </pc:spChg>
        <pc:spChg chg="del">
          <ac:chgData name="NOEL FRANCK KOUADIO" userId="7db2799f4927c92c" providerId="LiveId" clId="{4F6353EF-4FBF-4F6C-9FFE-4A09C06AB5AD}" dt="2025-05-31T17:29:38.666" v="267" actId="26606"/>
          <ac:spMkLst>
            <pc:docMk/>
            <pc:sldMk cId="4189975873" sldId="261"/>
            <ac:spMk id="26" creationId="{284ED281-4082-46F9-86EE-D78901367138}"/>
          </ac:spMkLst>
        </pc:spChg>
        <pc:spChg chg="del">
          <ac:chgData name="NOEL FRANCK KOUADIO" userId="7db2799f4927c92c" providerId="LiveId" clId="{4F6353EF-4FBF-4F6C-9FFE-4A09C06AB5AD}" dt="2025-05-31T17:29:38.666" v="267" actId="26606"/>
          <ac:spMkLst>
            <pc:docMk/>
            <pc:sldMk cId="4189975873" sldId="261"/>
            <ac:spMk id="28" creationId="{5531D9B7-48AB-4407-A9E8-13391FCB2E54}"/>
          </ac:spMkLst>
        </pc:spChg>
        <pc:spChg chg="add">
          <ac:chgData name="NOEL FRANCK KOUADIO" userId="7db2799f4927c92c" providerId="LiveId" clId="{4F6353EF-4FBF-4F6C-9FFE-4A09C06AB5AD}" dt="2025-05-31T17:29:38.666" v="267" actId="26606"/>
          <ac:spMkLst>
            <pc:docMk/>
            <pc:sldMk cId="4189975873" sldId="261"/>
            <ac:spMk id="33" creationId="{18873D23-2DCF-4B31-A009-95721C06E8E1}"/>
          </ac:spMkLst>
        </pc:spChg>
        <pc:spChg chg="add">
          <ac:chgData name="NOEL FRANCK KOUADIO" userId="7db2799f4927c92c" providerId="LiveId" clId="{4F6353EF-4FBF-4F6C-9FFE-4A09C06AB5AD}" dt="2025-05-31T17:29:38.666" v="267" actId="26606"/>
          <ac:spMkLst>
            <pc:docMk/>
            <pc:sldMk cId="4189975873" sldId="261"/>
            <ac:spMk id="35" creationId="{C13EF075-D4EF-4929-ADBC-91B27DA19955}"/>
          </ac:spMkLst>
        </pc:spChg>
        <pc:grpChg chg="add">
          <ac:chgData name="NOEL FRANCK KOUADIO" userId="7db2799f4927c92c" providerId="LiveId" clId="{4F6353EF-4FBF-4F6C-9FFE-4A09C06AB5AD}" dt="2025-05-31T17:29:38.666" v="267" actId="26606"/>
          <ac:grpSpMkLst>
            <pc:docMk/>
            <pc:sldMk cId="4189975873" sldId="261"/>
            <ac:grpSpMk id="37" creationId="{DAA26DFA-AAB2-4973-9C17-16D587C7B198}"/>
          </ac:grpSpMkLst>
        </pc:grpChg>
      </pc:sldChg>
      <pc:sldChg chg="modSp del mod modAnim">
        <pc:chgData name="NOEL FRANCK KOUADIO" userId="7db2799f4927c92c" providerId="LiveId" clId="{4F6353EF-4FBF-4F6C-9FFE-4A09C06AB5AD}" dt="2025-05-31T18:27:45.952" v="570" actId="2696"/>
        <pc:sldMkLst>
          <pc:docMk/>
          <pc:sldMk cId="76976321" sldId="262"/>
        </pc:sldMkLst>
        <pc:spChg chg="mod">
          <ac:chgData name="NOEL FRANCK KOUADIO" userId="7db2799f4927c92c" providerId="LiveId" clId="{4F6353EF-4FBF-4F6C-9FFE-4A09C06AB5AD}" dt="2025-05-31T17:35:45.206" v="396" actId="1076"/>
          <ac:spMkLst>
            <pc:docMk/>
            <pc:sldMk cId="76976321" sldId="262"/>
            <ac:spMk id="2" creationId="{853BC400-D60E-ED8B-DF22-D9070CA25BE8}"/>
          </ac:spMkLst>
        </pc:spChg>
        <pc:spChg chg="mod">
          <ac:chgData name="NOEL FRANCK KOUADIO" userId="7db2799f4927c92c" providerId="LiveId" clId="{4F6353EF-4FBF-4F6C-9FFE-4A09C06AB5AD}" dt="2025-05-31T17:35:09.550" v="395" actId="14100"/>
          <ac:spMkLst>
            <pc:docMk/>
            <pc:sldMk cId="76976321" sldId="262"/>
            <ac:spMk id="3" creationId="{AB109841-2BD9-81C6-AB53-C2B01856BC20}"/>
          </ac:spMkLst>
        </pc:spChg>
      </pc:sldChg>
      <pc:sldChg chg="modSp del mod">
        <pc:chgData name="NOEL FRANCK KOUADIO" userId="7db2799f4927c92c" providerId="LiveId" clId="{4F6353EF-4FBF-4F6C-9FFE-4A09C06AB5AD}" dt="2025-05-31T18:27:12.356" v="569" actId="2696"/>
        <pc:sldMkLst>
          <pc:docMk/>
          <pc:sldMk cId="2165264228" sldId="263"/>
        </pc:sldMkLst>
        <pc:spChg chg="mod">
          <ac:chgData name="NOEL FRANCK KOUADIO" userId="7db2799f4927c92c" providerId="LiveId" clId="{4F6353EF-4FBF-4F6C-9FFE-4A09C06AB5AD}" dt="2025-05-31T18:11:15.872" v="515" actId="1076"/>
          <ac:spMkLst>
            <pc:docMk/>
            <pc:sldMk cId="2165264228" sldId="263"/>
            <ac:spMk id="2" creationId="{5F5A584D-5D82-6F5B-E2E7-A2C65C67EB17}"/>
          </ac:spMkLst>
        </pc:spChg>
        <pc:spChg chg="mod">
          <ac:chgData name="NOEL FRANCK KOUADIO" userId="7db2799f4927c92c" providerId="LiveId" clId="{4F6353EF-4FBF-4F6C-9FFE-4A09C06AB5AD}" dt="2025-05-31T18:11:15.210" v="514" actId="14100"/>
          <ac:spMkLst>
            <pc:docMk/>
            <pc:sldMk cId="2165264228" sldId="263"/>
            <ac:spMk id="3" creationId="{56CB38B7-74F7-BAD9-468A-52BB22870432}"/>
          </ac:spMkLst>
        </pc:spChg>
      </pc:sldChg>
      <pc:sldChg chg="addSp delSp modSp mod">
        <pc:chgData name="NOEL FRANCK KOUADIO" userId="7db2799f4927c92c" providerId="LiveId" clId="{4F6353EF-4FBF-4F6C-9FFE-4A09C06AB5AD}" dt="2025-05-31T19:05:18.653" v="1764" actId="20577"/>
        <pc:sldMkLst>
          <pc:docMk/>
          <pc:sldMk cId="763954984" sldId="264"/>
        </pc:sldMkLst>
        <pc:spChg chg="mod">
          <ac:chgData name="NOEL FRANCK KOUADIO" userId="7db2799f4927c92c" providerId="LiveId" clId="{4F6353EF-4FBF-4F6C-9FFE-4A09C06AB5AD}" dt="2025-05-31T19:04:32.823" v="1756" actId="1076"/>
          <ac:spMkLst>
            <pc:docMk/>
            <pc:sldMk cId="763954984" sldId="264"/>
            <ac:spMk id="2" creationId="{7F6DB703-9576-EE10-9CAC-5E9182A183BD}"/>
          </ac:spMkLst>
        </pc:spChg>
        <pc:spChg chg="mod">
          <ac:chgData name="NOEL FRANCK KOUADIO" userId="7db2799f4927c92c" providerId="LiveId" clId="{4F6353EF-4FBF-4F6C-9FFE-4A09C06AB5AD}" dt="2025-05-31T19:05:18.653" v="1764" actId="20577"/>
          <ac:spMkLst>
            <pc:docMk/>
            <pc:sldMk cId="763954984" sldId="264"/>
            <ac:spMk id="3" creationId="{37FE8942-363D-8CBF-C9DF-BFB10C73BB57}"/>
          </ac:spMkLst>
        </pc:spChg>
        <pc:spChg chg="add del">
          <ac:chgData name="NOEL FRANCK KOUADIO" userId="7db2799f4927c92c" providerId="LiveId" clId="{4F6353EF-4FBF-4F6C-9FFE-4A09C06AB5AD}" dt="2025-05-31T19:02:11.573" v="1731" actId="26606"/>
          <ac:spMkLst>
            <pc:docMk/>
            <pc:sldMk cId="763954984" sldId="264"/>
            <ac:spMk id="9" creationId="{8870DEF6-46A2-D4F8-8BE6-91165D93ECC4}"/>
          </ac:spMkLst>
        </pc:spChg>
        <pc:spChg chg="add del">
          <ac:chgData name="NOEL FRANCK KOUADIO" userId="7db2799f4927c92c" providerId="LiveId" clId="{4F6353EF-4FBF-4F6C-9FFE-4A09C06AB5AD}" dt="2025-05-31T19:02:11.541" v="1730" actId="26606"/>
          <ac:spMkLst>
            <pc:docMk/>
            <pc:sldMk cId="763954984" sldId="264"/>
            <ac:spMk id="16" creationId="{257363FD-7E77-4145-9483-331A807ADF0E}"/>
          </ac:spMkLst>
        </pc:spChg>
        <pc:spChg chg="add">
          <ac:chgData name="NOEL FRANCK KOUADIO" userId="7db2799f4927c92c" providerId="LiveId" clId="{4F6353EF-4FBF-4F6C-9FFE-4A09C06AB5AD}" dt="2025-05-31T19:02:11.573" v="1731" actId="26606"/>
          <ac:spMkLst>
            <pc:docMk/>
            <pc:sldMk cId="763954984" sldId="264"/>
            <ac:spMk id="18" creationId="{A6B27065-399A-4CF7-BF70-CF79B9848FC1}"/>
          </ac:spMkLst>
        </pc:spChg>
        <pc:spChg chg="add">
          <ac:chgData name="NOEL FRANCK KOUADIO" userId="7db2799f4927c92c" providerId="LiveId" clId="{4F6353EF-4FBF-4F6C-9FFE-4A09C06AB5AD}" dt="2025-05-31T19:02:11.573" v="1731" actId="26606"/>
          <ac:spMkLst>
            <pc:docMk/>
            <pc:sldMk cId="763954984" sldId="264"/>
            <ac:spMk id="19" creationId="{BEBFA723-5A7B-472D-ABD7-1526B8D3A38B}"/>
          </ac:spMkLst>
        </pc:spChg>
        <pc:grpChg chg="add">
          <ac:chgData name="NOEL FRANCK KOUADIO" userId="7db2799f4927c92c" providerId="LiveId" clId="{4F6353EF-4FBF-4F6C-9FFE-4A09C06AB5AD}" dt="2025-05-31T19:02:11.573" v="1731" actId="26606"/>
          <ac:grpSpMkLst>
            <pc:docMk/>
            <pc:sldMk cId="763954984" sldId="264"/>
            <ac:grpSpMk id="20" creationId="{CF22986C-DDF7-4109-9D6A-006800D6B041}"/>
          </ac:grpSpMkLst>
        </pc:grpChg>
        <pc:picChg chg="mod ord">
          <ac:chgData name="NOEL FRANCK KOUADIO" userId="7db2799f4927c92c" providerId="LiveId" clId="{4F6353EF-4FBF-4F6C-9FFE-4A09C06AB5AD}" dt="2025-05-31T19:02:11.573" v="1731" actId="26606"/>
          <ac:picMkLst>
            <pc:docMk/>
            <pc:sldMk cId="763954984" sldId="264"/>
            <ac:picMk id="5" creationId="{C45C474B-E05D-CEC3-F22A-F003392BA46D}"/>
          </ac:picMkLst>
        </pc:picChg>
        <pc:cxnChg chg="add del">
          <ac:chgData name="NOEL FRANCK KOUADIO" userId="7db2799f4927c92c" providerId="LiveId" clId="{4F6353EF-4FBF-4F6C-9FFE-4A09C06AB5AD}" dt="2025-05-31T19:02:11.573" v="1731" actId="26606"/>
          <ac:cxnSpMkLst>
            <pc:docMk/>
            <pc:sldMk cId="763954984" sldId="264"/>
            <ac:cxnSpMk id="11" creationId="{522632D6-DED9-FDEC-FD9F-09FF0A4544CC}"/>
          </ac:cxnSpMkLst>
        </pc:cxnChg>
      </pc:sldChg>
      <pc:sldChg chg="addSp delSp modSp mod addAnim delAnim">
        <pc:chgData name="NOEL FRANCK KOUADIO" userId="7db2799f4927c92c" providerId="LiveId" clId="{4F6353EF-4FBF-4F6C-9FFE-4A09C06AB5AD}" dt="2025-06-01T22:58:59.692" v="2782" actId="26606"/>
        <pc:sldMkLst>
          <pc:docMk/>
          <pc:sldMk cId="3222373025" sldId="265"/>
        </pc:sldMkLst>
        <pc:spChg chg="mod">
          <ac:chgData name="NOEL FRANCK KOUADIO" userId="7db2799f4927c92c" providerId="LiveId" clId="{4F6353EF-4FBF-4F6C-9FFE-4A09C06AB5AD}" dt="2025-06-01T22:58:59.692" v="2782" actId="26606"/>
          <ac:spMkLst>
            <pc:docMk/>
            <pc:sldMk cId="3222373025" sldId="265"/>
            <ac:spMk id="2" creationId="{8E6A00BA-C368-21C0-F89A-6702DDF69592}"/>
          </ac:spMkLst>
        </pc:spChg>
        <pc:spChg chg="mod">
          <ac:chgData name="NOEL FRANCK KOUADIO" userId="7db2799f4927c92c" providerId="LiveId" clId="{4F6353EF-4FBF-4F6C-9FFE-4A09C06AB5AD}" dt="2025-06-01T22:58:59.692" v="2782" actId="26606"/>
          <ac:spMkLst>
            <pc:docMk/>
            <pc:sldMk cId="3222373025" sldId="265"/>
            <ac:spMk id="3" creationId="{2DB09FD9-A33B-8D78-D86A-56F1C048A920}"/>
          </ac:spMkLst>
        </pc:spChg>
        <pc:spChg chg="add mod">
          <ac:chgData name="NOEL FRANCK KOUADIO" userId="7db2799f4927c92c" providerId="LiveId" clId="{4F6353EF-4FBF-4F6C-9FFE-4A09C06AB5AD}" dt="2025-06-01T22:58:59.692" v="2782" actId="26606"/>
          <ac:spMkLst>
            <pc:docMk/>
            <pc:sldMk cId="3222373025" sldId="265"/>
            <ac:spMk id="7" creationId="{3B0DCE2C-3754-F4E6-3CED-19EA8F04C868}"/>
          </ac:spMkLst>
        </pc:spChg>
        <pc:spChg chg="del">
          <ac:chgData name="NOEL FRANCK KOUADIO" userId="7db2799f4927c92c" providerId="LiveId" clId="{4F6353EF-4FBF-4F6C-9FFE-4A09C06AB5AD}" dt="2025-05-31T18:21:02.732" v="568" actId="26606"/>
          <ac:spMkLst>
            <pc:docMk/>
            <pc:sldMk cId="3222373025" sldId="265"/>
            <ac:spMk id="9" creationId="{C1DD1A8A-57D5-4A81-AD04-532B043C5611}"/>
          </ac:spMkLst>
        </pc:spChg>
        <pc:spChg chg="del">
          <ac:chgData name="NOEL FRANCK KOUADIO" userId="7db2799f4927c92c" providerId="LiveId" clId="{4F6353EF-4FBF-4F6C-9FFE-4A09C06AB5AD}" dt="2025-05-31T18:21:02.732" v="568" actId="26606"/>
          <ac:spMkLst>
            <pc:docMk/>
            <pc:sldMk cId="3222373025" sldId="265"/>
            <ac:spMk id="11" creationId="{007891EC-4501-44ED-A8C8-B11B6DB767AB}"/>
          </ac:spMkLst>
        </pc:spChg>
        <pc:spChg chg="add del">
          <ac:chgData name="NOEL FRANCK KOUADIO" userId="7db2799f4927c92c" providerId="LiveId" clId="{4F6353EF-4FBF-4F6C-9FFE-4A09C06AB5AD}" dt="2025-06-01T22:58:45.122" v="2778" actId="26606"/>
          <ac:spMkLst>
            <pc:docMk/>
            <pc:sldMk cId="3222373025" sldId="265"/>
            <ac:spMk id="16" creationId="{65219498-D544-41AC-98FE-8F956EF66A62}"/>
          </ac:spMkLst>
        </pc:spChg>
        <pc:spChg chg="add del">
          <ac:chgData name="NOEL FRANCK KOUADIO" userId="7db2799f4927c92c" providerId="LiveId" clId="{4F6353EF-4FBF-4F6C-9FFE-4A09C06AB5AD}" dt="2025-06-01T22:58:45.122" v="2778" actId="26606"/>
          <ac:spMkLst>
            <pc:docMk/>
            <pc:sldMk cId="3222373025" sldId="265"/>
            <ac:spMk id="18" creationId="{F500DBFC-17A9-4E0A-AEE2-A49F9AEEF0FD}"/>
          </ac:spMkLst>
        </pc:spChg>
        <pc:spChg chg="add del">
          <ac:chgData name="NOEL FRANCK KOUADIO" userId="7db2799f4927c92c" providerId="LiveId" clId="{4F6353EF-4FBF-4F6C-9FFE-4A09C06AB5AD}" dt="2025-06-01T22:58:59.692" v="2782" actId="26606"/>
          <ac:spMkLst>
            <pc:docMk/>
            <pc:sldMk cId="3222373025" sldId="265"/>
            <ac:spMk id="29" creationId="{E91DC736-0EF8-4F87-9146-EBF1D2EE4D3D}"/>
          </ac:spMkLst>
        </pc:spChg>
        <pc:spChg chg="add del">
          <ac:chgData name="NOEL FRANCK KOUADIO" userId="7db2799f4927c92c" providerId="LiveId" clId="{4F6353EF-4FBF-4F6C-9FFE-4A09C06AB5AD}" dt="2025-06-01T22:58:59.692" v="2782" actId="26606"/>
          <ac:spMkLst>
            <pc:docMk/>
            <pc:sldMk cId="3222373025" sldId="265"/>
            <ac:spMk id="31" creationId="{097CD68E-23E3-4007-8847-CD0944C4F7BE}"/>
          </ac:spMkLst>
        </pc:spChg>
        <pc:spChg chg="add del">
          <ac:chgData name="NOEL FRANCK KOUADIO" userId="7db2799f4927c92c" providerId="LiveId" clId="{4F6353EF-4FBF-4F6C-9FFE-4A09C06AB5AD}" dt="2025-06-01T22:58:59.692" v="2782" actId="26606"/>
          <ac:spMkLst>
            <pc:docMk/>
            <pc:sldMk cId="3222373025" sldId="265"/>
            <ac:spMk id="33" creationId="{AF2F604E-43BE-4DC3-B983-E071523364F8}"/>
          </ac:spMkLst>
        </pc:spChg>
        <pc:spChg chg="add del">
          <ac:chgData name="NOEL FRANCK KOUADIO" userId="7db2799f4927c92c" providerId="LiveId" clId="{4F6353EF-4FBF-4F6C-9FFE-4A09C06AB5AD}" dt="2025-06-01T22:58:59.692" v="2782" actId="26606"/>
          <ac:spMkLst>
            <pc:docMk/>
            <pc:sldMk cId="3222373025" sldId="265"/>
            <ac:spMk id="35" creationId="{08C9B587-E65E-4B52-B37C-ABEBB6E87928}"/>
          </ac:spMkLst>
        </pc:spChg>
        <pc:spChg chg="add">
          <ac:chgData name="NOEL FRANCK KOUADIO" userId="7db2799f4927c92c" providerId="LiveId" clId="{4F6353EF-4FBF-4F6C-9FFE-4A09C06AB5AD}" dt="2025-06-01T22:58:59.692" v="2782" actId="26606"/>
          <ac:spMkLst>
            <pc:docMk/>
            <pc:sldMk cId="3222373025" sldId="265"/>
            <ac:spMk id="40" creationId="{06DA9DF9-31F7-4056-B42E-878CC92417B8}"/>
          </ac:spMkLst>
        </pc:spChg>
        <pc:grpChg chg="add">
          <ac:chgData name="NOEL FRANCK KOUADIO" userId="7db2799f4927c92c" providerId="LiveId" clId="{4F6353EF-4FBF-4F6C-9FFE-4A09C06AB5AD}" dt="2025-05-31T18:21:02.732" v="568" actId="26606"/>
          <ac:grpSpMkLst>
            <pc:docMk/>
            <pc:sldMk cId="3222373025" sldId="265"/>
            <ac:grpSpMk id="20" creationId="{D74613BB-817C-4C4F-8A24-4936F2F064C0}"/>
          </ac:grpSpMkLst>
        </pc:grpChg>
        <pc:picChg chg="del mod ord">
          <ac:chgData name="NOEL FRANCK KOUADIO" userId="7db2799f4927c92c" providerId="LiveId" clId="{4F6353EF-4FBF-4F6C-9FFE-4A09C06AB5AD}" dt="2025-06-01T22:56:43.957" v="2774" actId="478"/>
          <ac:picMkLst>
            <pc:docMk/>
            <pc:sldMk cId="3222373025" sldId="265"/>
            <ac:picMk id="5" creationId="{128D7749-D164-BF69-11FB-82CF5D4C02A1}"/>
          </ac:picMkLst>
        </pc:picChg>
        <pc:picChg chg="add mod ord">
          <ac:chgData name="NOEL FRANCK KOUADIO" userId="7db2799f4927c92c" providerId="LiveId" clId="{4F6353EF-4FBF-4F6C-9FFE-4A09C06AB5AD}" dt="2025-06-01T22:58:59.692" v="2782" actId="26606"/>
          <ac:picMkLst>
            <pc:docMk/>
            <pc:sldMk cId="3222373025" sldId="265"/>
            <ac:picMk id="6" creationId="{3C3B7465-751A-8DFE-F05A-F39231B1BBA3}"/>
          </ac:picMkLst>
        </pc:picChg>
      </pc:sldChg>
      <pc:sldChg chg="addSp delSp modSp del mod">
        <pc:chgData name="NOEL FRANCK KOUADIO" userId="7db2799f4927c92c" providerId="LiveId" clId="{4F6353EF-4FBF-4F6C-9FFE-4A09C06AB5AD}" dt="2025-05-31T18:32:41.298" v="622" actId="2696"/>
        <pc:sldMkLst>
          <pc:docMk/>
          <pc:sldMk cId="2482218206" sldId="266"/>
        </pc:sldMkLst>
        <pc:spChg chg="mod">
          <ac:chgData name="NOEL FRANCK KOUADIO" userId="7db2799f4927c92c" providerId="LiveId" clId="{4F6353EF-4FBF-4F6C-9FFE-4A09C06AB5AD}" dt="2025-05-31T18:29:26.385" v="606" actId="1076"/>
          <ac:spMkLst>
            <pc:docMk/>
            <pc:sldMk cId="2482218206" sldId="266"/>
            <ac:spMk id="2" creationId="{D2F6DF54-92F8-9A2E-8317-6DC2639D661F}"/>
          </ac:spMkLst>
        </pc:spChg>
        <pc:spChg chg="del mod">
          <ac:chgData name="NOEL FRANCK KOUADIO" userId="7db2799f4927c92c" providerId="LiveId" clId="{4F6353EF-4FBF-4F6C-9FFE-4A09C06AB5AD}" dt="2025-05-31T18:31:27.358" v="612" actId="478"/>
          <ac:spMkLst>
            <pc:docMk/>
            <pc:sldMk cId="2482218206" sldId="266"/>
            <ac:spMk id="3" creationId="{E69CBE60-7115-EC9F-B372-9FF57D7BF230}"/>
          </ac:spMkLst>
        </pc:spChg>
        <pc:spChg chg="add">
          <ac:chgData name="NOEL FRANCK KOUADIO" userId="7db2799f4927c92c" providerId="LiveId" clId="{4F6353EF-4FBF-4F6C-9FFE-4A09C06AB5AD}" dt="2025-05-31T18:29:41.916" v="609"/>
          <ac:spMkLst>
            <pc:docMk/>
            <pc:sldMk cId="2482218206" sldId="266"/>
            <ac:spMk id="4" creationId="{D3718C4D-91EE-33FC-DB7C-FD7FD9286DFE}"/>
          </ac:spMkLst>
        </pc:spChg>
        <pc:spChg chg="add">
          <ac:chgData name="NOEL FRANCK KOUADIO" userId="7db2799f4927c92c" providerId="LiveId" clId="{4F6353EF-4FBF-4F6C-9FFE-4A09C06AB5AD}" dt="2025-05-31T18:29:41.916" v="609"/>
          <ac:spMkLst>
            <pc:docMk/>
            <pc:sldMk cId="2482218206" sldId="266"/>
            <ac:spMk id="5" creationId="{95304343-D492-6444-07C3-7AC2F9FE1C33}"/>
          </ac:spMkLst>
        </pc:spChg>
        <pc:spChg chg="add">
          <ac:chgData name="NOEL FRANCK KOUADIO" userId="7db2799f4927c92c" providerId="LiveId" clId="{4F6353EF-4FBF-4F6C-9FFE-4A09C06AB5AD}" dt="2025-05-31T18:29:41.916" v="609"/>
          <ac:spMkLst>
            <pc:docMk/>
            <pc:sldMk cId="2482218206" sldId="266"/>
            <ac:spMk id="6" creationId="{29BF2CDB-39D6-1D1B-2002-6171A58CE9DA}"/>
          </ac:spMkLst>
        </pc:spChg>
        <pc:spChg chg="add del">
          <ac:chgData name="NOEL FRANCK KOUADIO" userId="7db2799f4927c92c" providerId="LiveId" clId="{4F6353EF-4FBF-4F6C-9FFE-4A09C06AB5AD}" dt="2025-05-31T18:29:03.469" v="602" actId="26606"/>
          <ac:spMkLst>
            <pc:docMk/>
            <pc:sldMk cId="2482218206" sldId="266"/>
            <ac:spMk id="8" creationId="{46F1F2C8-798B-4CCE-A851-94AFAF350BED}"/>
          </ac:spMkLst>
        </pc:spChg>
        <pc:spChg chg="del">
          <ac:chgData name="NOEL FRANCK KOUADIO" userId="7db2799f4927c92c" providerId="LiveId" clId="{4F6353EF-4FBF-4F6C-9FFE-4A09C06AB5AD}" dt="2025-05-31T18:29:03.469" v="602" actId="26606"/>
          <ac:spMkLst>
            <pc:docMk/>
            <pc:sldMk cId="2482218206" sldId="266"/>
            <ac:spMk id="10" creationId="{755E9CD0-04B0-4A3C-B291-AD913379C713}"/>
          </ac:spMkLst>
        </pc:spChg>
        <pc:spChg chg="add">
          <ac:chgData name="NOEL FRANCK KOUADIO" userId="7db2799f4927c92c" providerId="LiveId" clId="{4F6353EF-4FBF-4F6C-9FFE-4A09C06AB5AD}" dt="2025-05-31T18:29:41.916" v="609"/>
          <ac:spMkLst>
            <pc:docMk/>
            <pc:sldMk cId="2482218206" sldId="266"/>
            <ac:spMk id="11" creationId="{BB5D3E4F-7722-DDC4-052E-FCF1902F69FB}"/>
          </ac:spMkLst>
        </pc:spChg>
        <pc:spChg chg="add del">
          <ac:chgData name="NOEL FRANCK KOUADIO" userId="7db2799f4927c92c" providerId="LiveId" clId="{4F6353EF-4FBF-4F6C-9FFE-4A09C06AB5AD}" dt="2025-05-31T18:29:03.469" v="602" actId="26606"/>
          <ac:spMkLst>
            <pc:docMk/>
            <pc:sldMk cId="2482218206" sldId="266"/>
            <ac:spMk id="12" creationId="{1DD8BF3B-6066-418C-8D1A-75C5E396FC04}"/>
          </ac:spMkLst>
        </pc:spChg>
        <pc:spChg chg="add">
          <ac:chgData name="NOEL FRANCK KOUADIO" userId="7db2799f4927c92c" providerId="LiveId" clId="{4F6353EF-4FBF-4F6C-9FFE-4A09C06AB5AD}" dt="2025-05-31T18:29:41.916" v="609"/>
          <ac:spMkLst>
            <pc:docMk/>
            <pc:sldMk cId="2482218206" sldId="266"/>
            <ac:spMk id="13" creationId="{98B2ECF7-A87E-8D51-EAEB-FA1AFC7A45C8}"/>
          </ac:spMkLst>
        </pc:spChg>
        <pc:spChg chg="add del">
          <ac:chgData name="NOEL FRANCK KOUADIO" userId="7db2799f4927c92c" providerId="LiveId" clId="{4F6353EF-4FBF-4F6C-9FFE-4A09C06AB5AD}" dt="2025-05-31T18:29:03.432" v="601" actId="26606"/>
          <ac:spMkLst>
            <pc:docMk/>
            <pc:sldMk cId="2482218206" sldId="266"/>
            <ac:spMk id="14" creationId="{80BC66F9-7A74-4286-AD22-1174052CC22C}"/>
          </ac:spMkLst>
        </pc:spChg>
        <pc:spChg chg="add">
          <ac:chgData name="NOEL FRANCK KOUADIO" userId="7db2799f4927c92c" providerId="LiveId" clId="{4F6353EF-4FBF-4F6C-9FFE-4A09C06AB5AD}" dt="2025-05-31T18:29:41.916" v="609"/>
          <ac:spMkLst>
            <pc:docMk/>
            <pc:sldMk cId="2482218206" sldId="266"/>
            <ac:spMk id="15" creationId="{79C16538-1263-BD25-1B84-898372996941}"/>
          </ac:spMkLst>
        </pc:spChg>
        <pc:spChg chg="add">
          <ac:chgData name="NOEL FRANCK KOUADIO" userId="7db2799f4927c92c" providerId="LiveId" clId="{4F6353EF-4FBF-4F6C-9FFE-4A09C06AB5AD}" dt="2025-05-31T18:29:41.916" v="609"/>
          <ac:spMkLst>
            <pc:docMk/>
            <pc:sldMk cId="2482218206" sldId="266"/>
            <ac:spMk id="17" creationId="{B9B31005-BF63-A2B5-2235-57CB072BF875}"/>
          </ac:spMkLst>
        </pc:spChg>
        <pc:spChg chg="add del">
          <ac:chgData name="NOEL FRANCK KOUADIO" userId="7db2799f4927c92c" providerId="LiveId" clId="{4F6353EF-4FBF-4F6C-9FFE-4A09C06AB5AD}" dt="2025-05-31T18:29:03.469" v="602" actId="26606"/>
          <ac:spMkLst>
            <pc:docMk/>
            <pc:sldMk cId="2482218206" sldId="266"/>
            <ac:spMk id="20" creationId="{46A89C79-8EF3-4AF9-B3D9-59A883F41C83}"/>
          </ac:spMkLst>
        </pc:spChg>
        <pc:spChg chg="add">
          <ac:chgData name="NOEL FRANCK KOUADIO" userId="7db2799f4927c92c" providerId="LiveId" clId="{4F6353EF-4FBF-4F6C-9FFE-4A09C06AB5AD}" dt="2025-05-31T18:29:41.916" v="609"/>
          <ac:spMkLst>
            <pc:docMk/>
            <pc:sldMk cId="2482218206" sldId="266"/>
            <ac:spMk id="21" creationId="{FFF5A2B1-3CCF-7AD6-F397-21873CDFC93B}"/>
          </ac:spMkLst>
        </pc:spChg>
        <pc:spChg chg="add del">
          <ac:chgData name="NOEL FRANCK KOUADIO" userId="7db2799f4927c92c" providerId="LiveId" clId="{4F6353EF-4FBF-4F6C-9FFE-4A09C06AB5AD}" dt="2025-05-31T18:29:03.469" v="602" actId="26606"/>
          <ac:spMkLst>
            <pc:docMk/>
            <pc:sldMk cId="2482218206" sldId="266"/>
            <ac:spMk id="22" creationId="{EFE5CE34-4543-42E5-B82C-1F3D12422CDD}"/>
          </ac:spMkLst>
        </pc:spChg>
        <pc:spChg chg="add">
          <ac:chgData name="NOEL FRANCK KOUADIO" userId="7db2799f4927c92c" providerId="LiveId" clId="{4F6353EF-4FBF-4F6C-9FFE-4A09C06AB5AD}" dt="2025-05-31T18:29:41.916" v="609"/>
          <ac:spMkLst>
            <pc:docMk/>
            <pc:sldMk cId="2482218206" sldId="266"/>
            <ac:spMk id="23" creationId="{CE716C1C-81B9-1CED-4D3F-F6D282B98C11}"/>
          </ac:spMkLst>
        </pc:spChg>
        <pc:spChg chg="add del">
          <ac:chgData name="NOEL FRANCK KOUADIO" userId="7db2799f4927c92c" providerId="LiveId" clId="{4F6353EF-4FBF-4F6C-9FFE-4A09C06AB5AD}" dt="2025-05-31T18:29:03.469" v="602" actId="26606"/>
          <ac:spMkLst>
            <pc:docMk/>
            <pc:sldMk cId="2482218206" sldId="266"/>
            <ac:spMk id="24" creationId="{72AF41FE-63D7-4695-81D2-66D2510E4486}"/>
          </ac:spMkLst>
        </pc:spChg>
        <pc:spChg chg="add">
          <ac:chgData name="NOEL FRANCK KOUADIO" userId="7db2799f4927c92c" providerId="LiveId" clId="{4F6353EF-4FBF-4F6C-9FFE-4A09C06AB5AD}" dt="2025-05-31T18:29:41.916" v="609"/>
          <ac:spMkLst>
            <pc:docMk/>
            <pc:sldMk cId="2482218206" sldId="266"/>
            <ac:spMk id="25" creationId="{19040A01-BB67-797B-12A5-6B9B85421C8C}"/>
          </ac:spMkLst>
        </pc:spChg>
        <pc:spChg chg="add">
          <ac:chgData name="NOEL FRANCK KOUADIO" userId="7db2799f4927c92c" providerId="LiveId" clId="{4F6353EF-4FBF-4F6C-9FFE-4A09C06AB5AD}" dt="2025-05-31T18:31:12.744" v="611"/>
          <ac:spMkLst>
            <pc:docMk/>
            <pc:sldMk cId="2482218206" sldId="266"/>
            <ac:spMk id="27" creationId="{2D427BE2-2DEE-9DD1-7D88-A780AD5E1E77}"/>
          </ac:spMkLst>
        </pc:spChg>
        <pc:spChg chg="add">
          <ac:chgData name="NOEL FRANCK KOUADIO" userId="7db2799f4927c92c" providerId="LiveId" clId="{4F6353EF-4FBF-4F6C-9FFE-4A09C06AB5AD}" dt="2025-05-31T18:31:12.744" v="611"/>
          <ac:spMkLst>
            <pc:docMk/>
            <pc:sldMk cId="2482218206" sldId="266"/>
            <ac:spMk id="28" creationId="{5B4D7628-5B57-0975-0237-627DCFCB6A3C}"/>
          </ac:spMkLst>
        </pc:spChg>
        <pc:spChg chg="add">
          <ac:chgData name="NOEL FRANCK KOUADIO" userId="7db2799f4927c92c" providerId="LiveId" clId="{4F6353EF-4FBF-4F6C-9FFE-4A09C06AB5AD}" dt="2025-05-31T18:29:03.469" v="602" actId="26606"/>
          <ac:spMkLst>
            <pc:docMk/>
            <pc:sldMk cId="2482218206" sldId="266"/>
            <ac:spMk id="29" creationId="{54A6836E-C603-43CB-9DA7-89D8E3FA3838}"/>
          </ac:spMkLst>
        </pc:spChg>
        <pc:spChg chg="add del">
          <ac:chgData name="NOEL FRANCK KOUADIO" userId="7db2799f4927c92c" providerId="LiveId" clId="{4F6353EF-4FBF-4F6C-9FFE-4A09C06AB5AD}" dt="2025-05-31T18:29:03.432" v="601" actId="26606"/>
          <ac:spMkLst>
            <pc:docMk/>
            <pc:sldMk cId="2482218206" sldId="266"/>
            <ac:spMk id="30" creationId="{676A1B86-DC99-46B9-B5AA-A7E928EA9CF7}"/>
          </ac:spMkLst>
        </pc:spChg>
        <pc:spChg chg="add">
          <ac:chgData name="NOEL FRANCK KOUADIO" userId="7db2799f4927c92c" providerId="LiveId" clId="{4F6353EF-4FBF-4F6C-9FFE-4A09C06AB5AD}" dt="2025-05-31T18:29:03.469" v="602" actId="26606"/>
          <ac:spMkLst>
            <pc:docMk/>
            <pc:sldMk cId="2482218206" sldId="266"/>
            <ac:spMk id="31" creationId="{296007DD-F9BF-4F0F-B8C6-C514B2841971}"/>
          </ac:spMkLst>
        </pc:spChg>
        <pc:spChg chg="add del">
          <ac:chgData name="NOEL FRANCK KOUADIO" userId="7db2799f4927c92c" providerId="LiveId" clId="{4F6353EF-4FBF-4F6C-9FFE-4A09C06AB5AD}" dt="2025-05-31T18:29:03.432" v="601" actId="26606"/>
          <ac:spMkLst>
            <pc:docMk/>
            <pc:sldMk cId="2482218206" sldId="266"/>
            <ac:spMk id="32" creationId="{E9304FFE-74E9-4316-B822-F35A685E2D09}"/>
          </ac:spMkLst>
        </pc:spChg>
        <pc:spChg chg="add">
          <ac:chgData name="NOEL FRANCK KOUADIO" userId="7db2799f4927c92c" providerId="LiveId" clId="{4F6353EF-4FBF-4F6C-9FFE-4A09C06AB5AD}" dt="2025-05-31T18:31:12.744" v="611"/>
          <ac:spMkLst>
            <pc:docMk/>
            <pc:sldMk cId="2482218206" sldId="266"/>
            <ac:spMk id="38" creationId="{C156F7DF-E986-1539-A06E-FCBE5762958F}"/>
          </ac:spMkLst>
        </pc:spChg>
        <pc:spChg chg="add">
          <ac:chgData name="NOEL FRANCK KOUADIO" userId="7db2799f4927c92c" providerId="LiveId" clId="{4F6353EF-4FBF-4F6C-9FFE-4A09C06AB5AD}" dt="2025-05-31T18:31:12.744" v="611"/>
          <ac:spMkLst>
            <pc:docMk/>
            <pc:sldMk cId="2482218206" sldId="266"/>
            <ac:spMk id="44" creationId="{93D88847-F3B2-7EA2-9CDB-F547A69C8522}"/>
          </ac:spMkLst>
        </pc:spChg>
        <pc:spChg chg="add">
          <ac:chgData name="NOEL FRANCK KOUADIO" userId="7db2799f4927c92c" providerId="LiveId" clId="{4F6353EF-4FBF-4F6C-9FFE-4A09C06AB5AD}" dt="2025-05-31T18:31:12.744" v="611"/>
          <ac:spMkLst>
            <pc:docMk/>
            <pc:sldMk cId="2482218206" sldId="266"/>
            <ac:spMk id="45" creationId="{9DE4BB5B-879A-704F-0982-07F5848A5802}"/>
          </ac:spMkLst>
        </pc:spChg>
        <pc:spChg chg="add del mod">
          <ac:chgData name="NOEL FRANCK KOUADIO" userId="7db2799f4927c92c" providerId="LiveId" clId="{4F6353EF-4FBF-4F6C-9FFE-4A09C06AB5AD}" dt="2025-05-31T18:32:27.449" v="621" actId="478"/>
          <ac:spMkLst>
            <pc:docMk/>
            <pc:sldMk cId="2482218206" sldId="266"/>
            <ac:spMk id="46" creationId="{E2D3FE02-37E7-46C3-9D12-4FF77EC5BD65}"/>
          </ac:spMkLst>
        </pc:spChg>
        <pc:spChg chg="add mod">
          <ac:chgData name="NOEL FRANCK KOUADIO" userId="7db2799f4927c92c" providerId="LiveId" clId="{4F6353EF-4FBF-4F6C-9FFE-4A09C06AB5AD}" dt="2025-05-31T18:31:58.330" v="618"/>
          <ac:spMkLst>
            <pc:docMk/>
            <pc:sldMk cId="2482218206" sldId="266"/>
            <ac:spMk id="47" creationId="{434DC502-0CB6-33A0-D4FC-AF2693596D0C}"/>
          </ac:spMkLst>
        </pc:spChg>
        <pc:spChg chg="add mod">
          <ac:chgData name="NOEL FRANCK KOUADIO" userId="7db2799f4927c92c" providerId="LiveId" clId="{4F6353EF-4FBF-4F6C-9FFE-4A09C06AB5AD}" dt="2025-05-31T18:32:21.489" v="620" actId="1076"/>
          <ac:spMkLst>
            <pc:docMk/>
            <pc:sldMk cId="2482218206" sldId="266"/>
            <ac:spMk id="48" creationId="{A875D758-41B1-06CF-8AC3-0B9761E9B36A}"/>
          </ac:spMkLst>
        </pc:spChg>
        <pc:spChg chg="add mod">
          <ac:chgData name="NOEL FRANCK KOUADIO" userId="7db2799f4927c92c" providerId="LiveId" clId="{4F6353EF-4FBF-4F6C-9FFE-4A09C06AB5AD}" dt="2025-05-31T18:32:21.489" v="620" actId="1076"/>
          <ac:spMkLst>
            <pc:docMk/>
            <pc:sldMk cId="2482218206" sldId="266"/>
            <ac:spMk id="49" creationId="{9ACC2298-543B-3C70-64C6-3E16453F3078}"/>
          </ac:spMkLst>
        </pc:spChg>
        <pc:spChg chg="add mod">
          <ac:chgData name="NOEL FRANCK KOUADIO" userId="7db2799f4927c92c" providerId="LiveId" clId="{4F6353EF-4FBF-4F6C-9FFE-4A09C06AB5AD}" dt="2025-05-31T18:32:21.489" v="620" actId="1076"/>
          <ac:spMkLst>
            <pc:docMk/>
            <pc:sldMk cId="2482218206" sldId="266"/>
            <ac:spMk id="50" creationId="{EEF5722D-2E9B-8D92-217F-6EF031D58104}"/>
          </ac:spMkLst>
        </pc:spChg>
        <pc:spChg chg="add mod">
          <ac:chgData name="NOEL FRANCK KOUADIO" userId="7db2799f4927c92c" providerId="LiveId" clId="{4F6353EF-4FBF-4F6C-9FFE-4A09C06AB5AD}" dt="2025-05-31T18:32:21.489" v="620" actId="1076"/>
          <ac:spMkLst>
            <pc:docMk/>
            <pc:sldMk cId="2482218206" sldId="266"/>
            <ac:spMk id="51" creationId="{7971765C-7EF8-9212-3F0D-27AB3B1D3E5C}"/>
          </ac:spMkLst>
        </pc:spChg>
        <pc:spChg chg="add mod">
          <ac:chgData name="NOEL FRANCK KOUADIO" userId="7db2799f4927c92c" providerId="LiveId" clId="{4F6353EF-4FBF-4F6C-9FFE-4A09C06AB5AD}" dt="2025-05-31T18:32:21.489" v="620" actId="1076"/>
          <ac:spMkLst>
            <pc:docMk/>
            <pc:sldMk cId="2482218206" sldId="266"/>
            <ac:spMk id="52" creationId="{BDC4E5A1-8A28-7EE0-7B77-88F7F30B67AC}"/>
          </ac:spMkLst>
        </pc:spChg>
      </pc:sldChg>
      <pc:sldChg chg="addSp delSp modSp add del mod setBg">
        <pc:chgData name="NOEL FRANCK KOUADIO" userId="7db2799f4927c92c" providerId="LiveId" clId="{4F6353EF-4FBF-4F6C-9FFE-4A09C06AB5AD}" dt="2025-05-31T17:59:00.725" v="438" actId="2696"/>
        <pc:sldMkLst>
          <pc:docMk/>
          <pc:sldMk cId="538903175" sldId="267"/>
        </pc:sldMkLst>
        <pc:spChg chg="mod">
          <ac:chgData name="NOEL FRANCK KOUADIO" userId="7db2799f4927c92c" providerId="LiveId" clId="{4F6353EF-4FBF-4F6C-9FFE-4A09C06AB5AD}" dt="2025-05-31T17:47:45.657" v="409" actId="26606"/>
          <ac:spMkLst>
            <pc:docMk/>
            <pc:sldMk cId="538903175" sldId="267"/>
            <ac:spMk id="2" creationId="{950B721D-378F-B3D4-E1C8-428BD33405B2}"/>
          </ac:spMkLst>
        </pc:spChg>
        <pc:spChg chg="mod">
          <ac:chgData name="NOEL FRANCK KOUADIO" userId="7db2799f4927c92c" providerId="LiveId" clId="{4F6353EF-4FBF-4F6C-9FFE-4A09C06AB5AD}" dt="2025-05-31T17:53:20.284" v="437" actId="207"/>
          <ac:spMkLst>
            <pc:docMk/>
            <pc:sldMk cId="538903175" sldId="267"/>
            <ac:spMk id="3" creationId="{009F3BA3-FF77-0675-1068-AF7FBB6F0E7A}"/>
          </ac:spMkLst>
        </pc:spChg>
        <pc:spChg chg="del">
          <ac:chgData name="NOEL FRANCK KOUADIO" userId="7db2799f4927c92c" providerId="LiveId" clId="{4F6353EF-4FBF-4F6C-9FFE-4A09C06AB5AD}" dt="2025-05-31T17:46:44.939" v="405" actId="26606"/>
          <ac:spMkLst>
            <pc:docMk/>
            <pc:sldMk cId="538903175" sldId="267"/>
            <ac:spMk id="8" creationId="{CA5ADD33-39C4-B4B8-F585-9D3AA797B9CA}"/>
          </ac:spMkLst>
        </pc:spChg>
        <pc:spChg chg="del">
          <ac:chgData name="NOEL FRANCK KOUADIO" userId="7db2799f4927c92c" providerId="LiveId" clId="{4F6353EF-4FBF-4F6C-9FFE-4A09C06AB5AD}" dt="2025-05-31T17:46:44.939" v="405" actId="26606"/>
          <ac:spMkLst>
            <pc:docMk/>
            <pc:sldMk cId="538903175" sldId="267"/>
            <ac:spMk id="10" creationId="{CB0AF14D-7559-395E-F4F1-A89D69A84B12}"/>
          </ac:spMkLst>
        </pc:spChg>
        <pc:spChg chg="del">
          <ac:chgData name="NOEL FRANCK KOUADIO" userId="7db2799f4927c92c" providerId="LiveId" clId="{4F6353EF-4FBF-4F6C-9FFE-4A09C06AB5AD}" dt="2025-05-31T17:46:44.939" v="405" actId="26606"/>
          <ac:spMkLst>
            <pc:docMk/>
            <pc:sldMk cId="538903175" sldId="267"/>
            <ac:spMk id="12" creationId="{277E7EF4-0A8A-F45A-7C27-E9844B6B4805}"/>
          </ac:spMkLst>
        </pc:spChg>
        <pc:spChg chg="add del">
          <ac:chgData name="NOEL FRANCK KOUADIO" userId="7db2799f4927c92c" providerId="LiveId" clId="{4F6353EF-4FBF-4F6C-9FFE-4A09C06AB5AD}" dt="2025-05-31T17:47:45.657" v="409" actId="26606"/>
          <ac:spMkLst>
            <pc:docMk/>
            <pc:sldMk cId="538903175" sldId="267"/>
            <ac:spMk id="38" creationId="{A3363022-C969-41E9-8EB2-E4C94908C1FA}"/>
          </ac:spMkLst>
        </pc:spChg>
        <pc:spChg chg="add del">
          <ac:chgData name="NOEL FRANCK KOUADIO" userId="7db2799f4927c92c" providerId="LiveId" clId="{4F6353EF-4FBF-4F6C-9FFE-4A09C06AB5AD}" dt="2025-05-31T17:47:45.657" v="409" actId="26606"/>
          <ac:spMkLst>
            <pc:docMk/>
            <pc:sldMk cId="538903175" sldId="267"/>
            <ac:spMk id="40" creationId="{8D1AD6B3-BE88-4CEB-BA17-790657CC4729}"/>
          </ac:spMkLst>
        </pc:spChg>
        <pc:spChg chg="add">
          <ac:chgData name="NOEL FRANCK KOUADIO" userId="7db2799f4927c92c" providerId="LiveId" clId="{4F6353EF-4FBF-4F6C-9FFE-4A09C06AB5AD}" dt="2025-05-31T17:47:45.657" v="409" actId="26606"/>
          <ac:spMkLst>
            <pc:docMk/>
            <pc:sldMk cId="538903175" sldId="267"/>
            <ac:spMk id="50" creationId="{A8384FB5-9ADC-4DDC-881B-597D56F5B15D}"/>
          </ac:spMkLst>
        </pc:spChg>
        <pc:spChg chg="add">
          <ac:chgData name="NOEL FRANCK KOUADIO" userId="7db2799f4927c92c" providerId="LiveId" clId="{4F6353EF-4FBF-4F6C-9FFE-4A09C06AB5AD}" dt="2025-05-31T17:47:45.657" v="409" actId="26606"/>
          <ac:spMkLst>
            <pc:docMk/>
            <pc:sldMk cId="538903175" sldId="267"/>
            <ac:spMk id="52" creationId="{1199E1B1-A8C0-4FE8-A5A8-1CB41D69F857}"/>
          </ac:spMkLst>
        </pc:spChg>
        <pc:spChg chg="add">
          <ac:chgData name="NOEL FRANCK KOUADIO" userId="7db2799f4927c92c" providerId="LiveId" clId="{4F6353EF-4FBF-4F6C-9FFE-4A09C06AB5AD}" dt="2025-05-31T17:47:45.657" v="409" actId="26606"/>
          <ac:spMkLst>
            <pc:docMk/>
            <pc:sldMk cId="538903175" sldId="267"/>
            <ac:spMk id="54" creationId="{84A8DE83-DE75-4B41-9DB4-A7EC0B0DEC0B}"/>
          </ac:spMkLst>
        </pc:spChg>
        <pc:spChg chg="add">
          <ac:chgData name="NOEL FRANCK KOUADIO" userId="7db2799f4927c92c" providerId="LiveId" clId="{4F6353EF-4FBF-4F6C-9FFE-4A09C06AB5AD}" dt="2025-05-31T17:47:45.657" v="409" actId="26606"/>
          <ac:spMkLst>
            <pc:docMk/>
            <pc:sldMk cId="538903175" sldId="267"/>
            <ac:spMk id="56" creationId="{A7009A0A-BEF5-4EAC-AF15-E4F9F002E239}"/>
          </ac:spMkLst>
        </pc:spChg>
        <pc:grpChg chg="del">
          <ac:chgData name="NOEL FRANCK KOUADIO" userId="7db2799f4927c92c" providerId="LiveId" clId="{4F6353EF-4FBF-4F6C-9FFE-4A09C06AB5AD}" dt="2025-05-31T17:46:44.939" v="405" actId="26606"/>
          <ac:grpSpMkLst>
            <pc:docMk/>
            <pc:sldMk cId="538903175" sldId="267"/>
            <ac:grpSpMk id="14" creationId="{C13DCF13-4D31-863E-2836-D11DB7761966}"/>
          </ac:grpSpMkLst>
        </pc:grpChg>
        <pc:grpChg chg="del">
          <ac:chgData name="NOEL FRANCK KOUADIO" userId="7db2799f4927c92c" providerId="LiveId" clId="{4F6353EF-4FBF-4F6C-9FFE-4A09C06AB5AD}" dt="2025-05-31T17:46:44.939" v="405" actId="26606"/>
          <ac:grpSpMkLst>
            <pc:docMk/>
            <pc:sldMk cId="538903175" sldId="267"/>
            <ac:grpSpMk id="23" creationId="{B1B832C9-04C9-E4AE-4491-5DBE5F8C0108}"/>
          </ac:grpSpMkLst>
        </pc:grpChg>
        <pc:graphicFrameChg chg="add">
          <ac:chgData name="NOEL FRANCK KOUADIO" userId="7db2799f4927c92c" providerId="LiveId" clId="{4F6353EF-4FBF-4F6C-9FFE-4A09C06AB5AD}" dt="2025-05-31T17:47:45.657" v="409" actId="26606"/>
          <ac:graphicFrameMkLst>
            <pc:docMk/>
            <pc:sldMk cId="538903175" sldId="267"/>
            <ac:graphicFrameMk id="4" creationId="{C79D7D28-A4A2-4185-6510-72AF1B48E6E9}"/>
          </ac:graphicFrameMkLst>
        </pc:graphicFrameChg>
        <pc:graphicFrameChg chg="add del mod replId modGraphic">
          <ac:chgData name="NOEL FRANCK KOUADIO" userId="7db2799f4927c92c" providerId="LiveId" clId="{4F6353EF-4FBF-4F6C-9FFE-4A09C06AB5AD}" dt="2025-05-31T17:47:45.657" v="409" actId="26606"/>
          <ac:graphicFrameMkLst>
            <pc:docMk/>
            <pc:sldMk cId="538903175" sldId="267"/>
            <ac:graphicFrameMk id="47" creationId="{C79D7D28-A4A2-4185-6510-72AF1B48E6E9}"/>
          </ac:graphicFrameMkLst>
        </pc:graphicFrameChg>
      </pc:sldChg>
      <pc:sldChg chg="addSp delSp modSp add mod ord delAnim modAnim">
        <pc:chgData name="NOEL FRANCK KOUADIO" userId="7db2799f4927c92c" providerId="LiveId" clId="{4F6353EF-4FBF-4F6C-9FFE-4A09C06AB5AD}" dt="2025-05-31T23:21:30.427" v="2718" actId="1076"/>
        <pc:sldMkLst>
          <pc:docMk/>
          <pc:sldMk cId="2493458454" sldId="267"/>
        </pc:sldMkLst>
        <pc:spChg chg="mod">
          <ac:chgData name="NOEL FRANCK KOUADIO" userId="7db2799f4927c92c" providerId="LiveId" clId="{4F6353EF-4FBF-4F6C-9FFE-4A09C06AB5AD}" dt="2025-05-31T23:18:59.195" v="2710" actId="26606"/>
          <ac:spMkLst>
            <pc:docMk/>
            <pc:sldMk cId="2493458454" sldId="267"/>
            <ac:spMk id="2" creationId="{B6FD0A1B-4642-9F5A-4C6C-9D512487F4B8}"/>
          </ac:spMkLst>
        </pc:spChg>
        <pc:spChg chg="del mod">
          <ac:chgData name="NOEL FRANCK KOUADIO" userId="7db2799f4927c92c" providerId="LiveId" clId="{4F6353EF-4FBF-4F6C-9FFE-4A09C06AB5AD}" dt="2025-05-31T18:18:59.205" v="560" actId="478"/>
          <ac:spMkLst>
            <pc:docMk/>
            <pc:sldMk cId="2493458454" sldId="267"/>
            <ac:spMk id="3" creationId="{CD4D7DF8-4E3A-A2BA-932C-16FD6B984B57}"/>
          </ac:spMkLst>
        </pc:spChg>
        <pc:spChg chg="add del mod">
          <ac:chgData name="NOEL FRANCK KOUADIO" userId="7db2799f4927c92c" providerId="LiveId" clId="{4F6353EF-4FBF-4F6C-9FFE-4A09C06AB5AD}" dt="2025-05-31T23:07:53.431" v="2625" actId="21"/>
          <ac:spMkLst>
            <pc:docMk/>
            <pc:sldMk cId="2493458454" sldId="267"/>
            <ac:spMk id="5" creationId="{B79F4CE2-D6A5-32CF-461B-FD455CC0469B}"/>
          </ac:spMkLst>
        </pc:spChg>
        <pc:spChg chg="add mod ord">
          <ac:chgData name="NOEL FRANCK KOUADIO" userId="7db2799f4927c92c" providerId="LiveId" clId="{4F6353EF-4FBF-4F6C-9FFE-4A09C06AB5AD}" dt="2025-05-31T23:19:19.372" v="2711" actId="255"/>
          <ac:spMkLst>
            <pc:docMk/>
            <pc:sldMk cId="2493458454" sldId="267"/>
            <ac:spMk id="6" creationId="{A4AE20BD-4C32-AF7D-CD88-66EFCFD0EE56}"/>
          </ac:spMkLst>
        </pc:spChg>
        <pc:spChg chg="del">
          <ac:chgData name="NOEL FRANCK KOUADIO" userId="7db2799f4927c92c" providerId="LiveId" clId="{4F6353EF-4FBF-4F6C-9FFE-4A09C06AB5AD}" dt="2025-05-31T18:01:19.673" v="444" actId="26606"/>
          <ac:spMkLst>
            <pc:docMk/>
            <pc:sldMk cId="2493458454" sldId="267"/>
            <ac:spMk id="8" creationId="{26C686FB-21C2-EE15-8259-3E52375FE454}"/>
          </ac:spMkLst>
        </pc:spChg>
        <pc:spChg chg="del">
          <ac:chgData name="NOEL FRANCK KOUADIO" userId="7db2799f4927c92c" providerId="LiveId" clId="{4F6353EF-4FBF-4F6C-9FFE-4A09C06AB5AD}" dt="2025-05-31T18:01:19.673" v="444" actId="26606"/>
          <ac:spMkLst>
            <pc:docMk/>
            <pc:sldMk cId="2493458454" sldId="267"/>
            <ac:spMk id="10" creationId="{D744FEB8-1146-1478-480A-D4B7D2CA5201}"/>
          </ac:spMkLst>
        </pc:spChg>
        <pc:spChg chg="del">
          <ac:chgData name="NOEL FRANCK KOUADIO" userId="7db2799f4927c92c" providerId="LiveId" clId="{4F6353EF-4FBF-4F6C-9FFE-4A09C06AB5AD}" dt="2025-05-31T18:01:19.673" v="444" actId="26606"/>
          <ac:spMkLst>
            <pc:docMk/>
            <pc:sldMk cId="2493458454" sldId="267"/>
            <ac:spMk id="12" creationId="{88DC9AB2-259E-038C-FF17-23F2D4DF4589}"/>
          </ac:spMkLst>
        </pc:spChg>
        <pc:spChg chg="add del">
          <ac:chgData name="NOEL FRANCK KOUADIO" userId="7db2799f4927c92c" providerId="LiveId" clId="{4F6353EF-4FBF-4F6C-9FFE-4A09C06AB5AD}" dt="2025-05-31T18:01:57.626" v="454" actId="26606"/>
          <ac:spMkLst>
            <pc:docMk/>
            <pc:sldMk cId="2493458454" sldId="267"/>
            <ac:spMk id="38" creationId="{A3363022-C969-41E9-8EB2-E4C94908C1FA}"/>
          </ac:spMkLst>
        </pc:spChg>
        <pc:spChg chg="add del">
          <ac:chgData name="NOEL FRANCK KOUADIO" userId="7db2799f4927c92c" providerId="LiveId" clId="{4F6353EF-4FBF-4F6C-9FFE-4A09C06AB5AD}" dt="2025-05-31T18:01:57.626" v="454" actId="26606"/>
          <ac:spMkLst>
            <pc:docMk/>
            <pc:sldMk cId="2493458454" sldId="267"/>
            <ac:spMk id="40" creationId="{8D1AD6B3-BE88-4CEB-BA17-790657CC4729}"/>
          </ac:spMkLst>
        </pc:spChg>
        <pc:spChg chg="add del">
          <ac:chgData name="NOEL FRANCK KOUADIO" userId="7db2799f4927c92c" providerId="LiveId" clId="{4F6353EF-4FBF-4F6C-9FFE-4A09C06AB5AD}" dt="2025-05-31T18:01:57.546" v="453" actId="26606"/>
          <ac:spMkLst>
            <pc:docMk/>
            <pc:sldMk cId="2493458454" sldId="267"/>
            <ac:spMk id="50" creationId="{A3363022-C969-41E9-8EB2-E4C94908C1FA}"/>
          </ac:spMkLst>
        </pc:spChg>
        <pc:spChg chg="add del">
          <ac:chgData name="NOEL FRANCK KOUADIO" userId="7db2799f4927c92c" providerId="LiveId" clId="{4F6353EF-4FBF-4F6C-9FFE-4A09C06AB5AD}" dt="2025-05-31T18:01:57.546" v="453" actId="26606"/>
          <ac:spMkLst>
            <pc:docMk/>
            <pc:sldMk cId="2493458454" sldId="267"/>
            <ac:spMk id="52" creationId="{8D1AD6B3-BE88-4CEB-BA17-790657CC4729}"/>
          </ac:spMkLst>
        </pc:spChg>
        <pc:spChg chg="add del">
          <ac:chgData name="NOEL FRANCK KOUADIO" userId="7db2799f4927c92c" providerId="LiveId" clId="{4F6353EF-4FBF-4F6C-9FFE-4A09C06AB5AD}" dt="2025-05-31T23:10:08.020" v="2649" actId="26606"/>
          <ac:spMkLst>
            <pc:docMk/>
            <pc:sldMk cId="2493458454" sldId="267"/>
            <ac:spMk id="59" creationId="{A3363022-C969-41E9-8EB2-E4C94908C1FA}"/>
          </ac:spMkLst>
        </pc:spChg>
        <pc:spChg chg="add del">
          <ac:chgData name="NOEL FRANCK KOUADIO" userId="7db2799f4927c92c" providerId="LiveId" clId="{4F6353EF-4FBF-4F6C-9FFE-4A09C06AB5AD}" dt="2025-05-31T23:10:08.020" v="2649" actId="26606"/>
          <ac:spMkLst>
            <pc:docMk/>
            <pc:sldMk cId="2493458454" sldId="267"/>
            <ac:spMk id="60" creationId="{8D1AD6B3-BE88-4CEB-BA17-790657CC4729}"/>
          </ac:spMkLst>
        </pc:spChg>
        <pc:spChg chg="add del">
          <ac:chgData name="NOEL FRANCK KOUADIO" userId="7db2799f4927c92c" providerId="LiveId" clId="{4F6353EF-4FBF-4F6C-9FFE-4A09C06AB5AD}" dt="2025-05-31T23:10:07.988" v="2648" actId="26606"/>
          <ac:spMkLst>
            <pc:docMk/>
            <pc:sldMk cId="2493458454" sldId="267"/>
            <ac:spMk id="69" creationId="{04695F26-39DB-450E-B464-9C76CD233B36}"/>
          </ac:spMkLst>
        </pc:spChg>
        <pc:spChg chg="add del">
          <ac:chgData name="NOEL FRANCK KOUADIO" userId="7db2799f4927c92c" providerId="LiveId" clId="{4F6353EF-4FBF-4F6C-9FFE-4A09C06AB5AD}" dt="2025-05-31T23:10:07.988" v="2648" actId="26606"/>
          <ac:spMkLst>
            <pc:docMk/>
            <pc:sldMk cId="2493458454" sldId="267"/>
            <ac:spMk id="71" creationId="{2F42E55F-A297-474F-AF2D-6D3A15822BCA}"/>
          </ac:spMkLst>
        </pc:spChg>
        <pc:spChg chg="add del">
          <ac:chgData name="NOEL FRANCK KOUADIO" userId="7db2799f4927c92c" providerId="LiveId" clId="{4F6353EF-4FBF-4F6C-9FFE-4A09C06AB5AD}" dt="2025-05-31T23:10:50.446" v="2653" actId="26606"/>
          <ac:spMkLst>
            <pc:docMk/>
            <pc:sldMk cId="2493458454" sldId="267"/>
            <ac:spMk id="79" creationId="{74B0B678-CD10-4371-96E5-2706F4579FAD}"/>
          </ac:spMkLst>
        </pc:spChg>
        <pc:spChg chg="add del">
          <ac:chgData name="NOEL FRANCK KOUADIO" userId="7db2799f4927c92c" providerId="LiveId" clId="{4F6353EF-4FBF-4F6C-9FFE-4A09C06AB5AD}" dt="2025-05-31T23:10:50.446" v="2653" actId="26606"/>
          <ac:spMkLst>
            <pc:docMk/>
            <pc:sldMk cId="2493458454" sldId="267"/>
            <ac:spMk id="82" creationId="{CBC4F608-B4B8-48C3-9572-C0F061B1CD99}"/>
          </ac:spMkLst>
        </pc:spChg>
        <pc:spChg chg="add del">
          <ac:chgData name="NOEL FRANCK KOUADIO" userId="7db2799f4927c92c" providerId="LiveId" clId="{4F6353EF-4FBF-4F6C-9FFE-4A09C06AB5AD}" dt="2025-05-31T23:10:50.446" v="2653" actId="26606"/>
          <ac:spMkLst>
            <pc:docMk/>
            <pc:sldMk cId="2493458454" sldId="267"/>
            <ac:spMk id="83" creationId="{1382A32C-5B0C-4B1C-A074-76C6DBCC9F87}"/>
          </ac:spMkLst>
        </pc:spChg>
        <pc:spChg chg="add del">
          <ac:chgData name="NOEL FRANCK KOUADIO" userId="7db2799f4927c92c" providerId="LiveId" clId="{4F6353EF-4FBF-4F6C-9FFE-4A09C06AB5AD}" dt="2025-05-31T23:10:50.430" v="2652" actId="26606"/>
          <ac:spMkLst>
            <pc:docMk/>
            <pc:sldMk cId="2493458454" sldId="267"/>
            <ac:spMk id="88" creationId="{04695F26-39DB-450E-B464-9C76CD233B36}"/>
          </ac:spMkLst>
        </pc:spChg>
        <pc:spChg chg="add del">
          <ac:chgData name="NOEL FRANCK KOUADIO" userId="7db2799f4927c92c" providerId="LiveId" clId="{4F6353EF-4FBF-4F6C-9FFE-4A09C06AB5AD}" dt="2025-05-31T23:10:50.430" v="2652" actId="26606"/>
          <ac:spMkLst>
            <pc:docMk/>
            <pc:sldMk cId="2493458454" sldId="267"/>
            <ac:spMk id="90" creationId="{2F42E55F-A297-474F-AF2D-6D3A15822BCA}"/>
          </ac:spMkLst>
        </pc:spChg>
        <pc:spChg chg="add del">
          <ac:chgData name="NOEL FRANCK KOUADIO" userId="7db2799f4927c92c" providerId="LiveId" clId="{4F6353EF-4FBF-4F6C-9FFE-4A09C06AB5AD}" dt="2025-05-31T23:15:51.863" v="2665" actId="26606"/>
          <ac:spMkLst>
            <pc:docMk/>
            <pc:sldMk cId="2493458454" sldId="267"/>
            <ac:spMk id="98" creationId="{7E6D2D34-4BB4-460B-8844-027610FB21F5}"/>
          </ac:spMkLst>
        </pc:spChg>
        <pc:spChg chg="add del">
          <ac:chgData name="NOEL FRANCK KOUADIO" userId="7db2799f4927c92c" providerId="LiveId" clId="{4F6353EF-4FBF-4F6C-9FFE-4A09C06AB5AD}" dt="2025-05-31T23:15:51.846" v="2664" actId="26606"/>
          <ac:spMkLst>
            <pc:docMk/>
            <pc:sldMk cId="2493458454" sldId="267"/>
            <ac:spMk id="107" creationId="{9E9F2A28-69A3-4945-B6B6-C2E4A6C55373}"/>
          </ac:spMkLst>
        </pc:spChg>
        <pc:spChg chg="add del">
          <ac:chgData name="NOEL FRANCK KOUADIO" userId="7db2799f4927c92c" providerId="LiveId" clId="{4F6353EF-4FBF-4F6C-9FFE-4A09C06AB5AD}" dt="2025-05-31T23:15:51.846" v="2664" actId="26606"/>
          <ac:spMkLst>
            <pc:docMk/>
            <pc:sldMk cId="2493458454" sldId="267"/>
            <ac:spMk id="109" creationId="{CB147A70-DC29-4DDF-A34C-2B82C6E2295E}"/>
          </ac:spMkLst>
        </pc:spChg>
        <pc:spChg chg="add del">
          <ac:chgData name="NOEL FRANCK KOUADIO" userId="7db2799f4927c92c" providerId="LiveId" clId="{4F6353EF-4FBF-4F6C-9FFE-4A09C06AB5AD}" dt="2025-05-31T23:15:51.846" v="2664" actId="26606"/>
          <ac:spMkLst>
            <pc:docMk/>
            <pc:sldMk cId="2493458454" sldId="267"/>
            <ac:spMk id="111" creationId="{3B438362-1E1E-4C62-A99E-4134CB16366C}"/>
          </ac:spMkLst>
        </pc:spChg>
        <pc:spChg chg="add del">
          <ac:chgData name="NOEL FRANCK KOUADIO" userId="7db2799f4927c92c" providerId="LiveId" clId="{4F6353EF-4FBF-4F6C-9FFE-4A09C06AB5AD}" dt="2025-05-31T23:15:51.846" v="2664" actId="26606"/>
          <ac:spMkLst>
            <pc:docMk/>
            <pc:sldMk cId="2493458454" sldId="267"/>
            <ac:spMk id="113" creationId="{6C077334-5571-4B83-A83E-4CCCFA7B5E8A}"/>
          </ac:spMkLst>
        </pc:spChg>
        <pc:spChg chg="add del">
          <ac:chgData name="NOEL FRANCK KOUADIO" userId="7db2799f4927c92c" providerId="LiveId" clId="{4F6353EF-4FBF-4F6C-9FFE-4A09C06AB5AD}" dt="2025-05-31T23:15:51.846" v="2664" actId="26606"/>
          <ac:spMkLst>
            <pc:docMk/>
            <pc:sldMk cId="2493458454" sldId="267"/>
            <ac:spMk id="115" creationId="{4D3DC50D-CA0F-48F9-B17E-20D8669AA4E0}"/>
          </ac:spMkLst>
        </pc:spChg>
        <pc:spChg chg="add del">
          <ac:chgData name="NOEL FRANCK KOUADIO" userId="7db2799f4927c92c" providerId="LiveId" clId="{4F6353EF-4FBF-4F6C-9FFE-4A09C06AB5AD}" dt="2025-05-31T23:15:51.846" v="2664" actId="26606"/>
          <ac:spMkLst>
            <pc:docMk/>
            <pc:sldMk cId="2493458454" sldId="267"/>
            <ac:spMk id="117" creationId="{D1B80E9C-CF8A-440B-B8F5-54BF121BF458}"/>
          </ac:spMkLst>
        </pc:spChg>
        <pc:spChg chg="add del">
          <ac:chgData name="NOEL FRANCK KOUADIO" userId="7db2799f4927c92c" providerId="LiveId" clId="{4F6353EF-4FBF-4F6C-9FFE-4A09C06AB5AD}" dt="2025-05-31T23:18:59.195" v="2710" actId="26606"/>
          <ac:spMkLst>
            <pc:docMk/>
            <pc:sldMk cId="2493458454" sldId="267"/>
            <ac:spMk id="119" creationId="{1F4E5977-D272-4E11-A03A-860268F25C24}"/>
          </ac:spMkLst>
        </pc:spChg>
        <pc:spChg chg="add del">
          <ac:chgData name="NOEL FRANCK KOUADIO" userId="7db2799f4927c92c" providerId="LiveId" clId="{4F6353EF-4FBF-4F6C-9FFE-4A09C06AB5AD}" dt="2025-05-31T23:18:59.195" v="2710" actId="26606"/>
          <ac:spMkLst>
            <pc:docMk/>
            <pc:sldMk cId="2493458454" sldId="267"/>
            <ac:spMk id="120" creationId="{A3CE3386-CA59-42A7-AEDE-0B76443C8AA5}"/>
          </ac:spMkLst>
        </pc:spChg>
        <pc:spChg chg="add del">
          <ac:chgData name="NOEL FRANCK KOUADIO" userId="7db2799f4927c92c" providerId="LiveId" clId="{4F6353EF-4FBF-4F6C-9FFE-4A09C06AB5AD}" dt="2025-05-31T23:18:59.195" v="2710" actId="26606"/>
          <ac:spMkLst>
            <pc:docMk/>
            <pc:sldMk cId="2493458454" sldId="267"/>
            <ac:spMk id="125" creationId="{1F4E5977-D272-4E11-A03A-860268F25C24}"/>
          </ac:spMkLst>
        </pc:spChg>
        <pc:spChg chg="add del">
          <ac:chgData name="NOEL FRANCK KOUADIO" userId="7db2799f4927c92c" providerId="LiveId" clId="{4F6353EF-4FBF-4F6C-9FFE-4A09C06AB5AD}" dt="2025-05-31T23:18:59.195" v="2710" actId="26606"/>
          <ac:spMkLst>
            <pc:docMk/>
            <pc:sldMk cId="2493458454" sldId="267"/>
            <ac:spMk id="126" creationId="{A3CE3386-CA59-42A7-AEDE-0B76443C8AA5}"/>
          </ac:spMkLst>
        </pc:spChg>
        <pc:spChg chg="add del">
          <ac:chgData name="NOEL FRANCK KOUADIO" userId="7db2799f4927c92c" providerId="LiveId" clId="{4F6353EF-4FBF-4F6C-9FFE-4A09C06AB5AD}" dt="2025-05-31T23:16:59.827" v="2678" actId="26606"/>
          <ac:spMkLst>
            <pc:docMk/>
            <pc:sldMk cId="2493458454" sldId="267"/>
            <ac:spMk id="128" creationId="{1F4E5977-D272-4E11-A03A-860268F25C24}"/>
          </ac:spMkLst>
        </pc:spChg>
        <pc:spChg chg="add del">
          <ac:chgData name="NOEL FRANCK KOUADIO" userId="7db2799f4927c92c" providerId="LiveId" clId="{4F6353EF-4FBF-4F6C-9FFE-4A09C06AB5AD}" dt="2025-05-31T23:16:59.827" v="2678" actId="26606"/>
          <ac:spMkLst>
            <pc:docMk/>
            <pc:sldMk cId="2493458454" sldId="267"/>
            <ac:spMk id="130" creationId="{A3CE3386-CA59-42A7-AEDE-0B76443C8AA5}"/>
          </ac:spMkLst>
        </pc:spChg>
        <pc:grpChg chg="del">
          <ac:chgData name="NOEL FRANCK KOUADIO" userId="7db2799f4927c92c" providerId="LiveId" clId="{4F6353EF-4FBF-4F6C-9FFE-4A09C06AB5AD}" dt="2025-05-31T18:01:19.673" v="444" actId="26606"/>
          <ac:grpSpMkLst>
            <pc:docMk/>
            <pc:sldMk cId="2493458454" sldId="267"/>
            <ac:grpSpMk id="14" creationId="{68A0CC65-9C12-7EF5-99A5-560923A5E59D}"/>
          </ac:grpSpMkLst>
        </pc:grpChg>
        <pc:grpChg chg="add del">
          <ac:chgData name="NOEL FRANCK KOUADIO" userId="7db2799f4927c92c" providerId="LiveId" clId="{4F6353EF-4FBF-4F6C-9FFE-4A09C06AB5AD}" dt="2025-05-31T18:01:57.626" v="454" actId="26606"/>
          <ac:grpSpMkLst>
            <pc:docMk/>
            <pc:sldMk cId="2493458454" sldId="267"/>
            <ac:grpSpMk id="42" creationId="{89D1390B-7E13-4B4F-9CB2-391063412E54}"/>
          </ac:grpSpMkLst>
        </pc:grpChg>
        <pc:grpChg chg="add del">
          <ac:chgData name="NOEL FRANCK KOUADIO" userId="7db2799f4927c92c" providerId="LiveId" clId="{4F6353EF-4FBF-4F6C-9FFE-4A09C06AB5AD}" dt="2025-05-31T18:01:57.546" v="453" actId="26606"/>
          <ac:grpSpMkLst>
            <pc:docMk/>
            <pc:sldMk cId="2493458454" sldId="267"/>
            <ac:grpSpMk id="54" creationId="{89D1390B-7E13-4B4F-9CB2-391063412E54}"/>
          </ac:grpSpMkLst>
        </pc:grpChg>
        <pc:grpChg chg="add del">
          <ac:chgData name="NOEL FRANCK KOUADIO" userId="7db2799f4927c92c" providerId="LiveId" clId="{4F6353EF-4FBF-4F6C-9FFE-4A09C06AB5AD}" dt="2025-05-31T23:10:07.988" v="2648" actId="26606"/>
          <ac:grpSpMkLst>
            <pc:docMk/>
            <pc:sldMk cId="2493458454" sldId="267"/>
            <ac:grpSpMk id="61" creationId="{89D1390B-7E13-4B4F-9CB2-391063412E54}"/>
          </ac:grpSpMkLst>
        </pc:grpChg>
        <pc:grpChg chg="add del">
          <ac:chgData name="NOEL FRANCK KOUADIO" userId="7db2799f4927c92c" providerId="LiveId" clId="{4F6353EF-4FBF-4F6C-9FFE-4A09C06AB5AD}" dt="2025-05-31T23:10:07.988" v="2648" actId="26606"/>
          <ac:grpSpMkLst>
            <pc:docMk/>
            <pc:sldMk cId="2493458454" sldId="267"/>
            <ac:grpSpMk id="73" creationId="{972070F7-E065-4D60-8938-9FB8CDB8ACB0}"/>
          </ac:grpSpMkLst>
        </pc:grpChg>
        <pc:grpChg chg="add del">
          <ac:chgData name="NOEL FRANCK KOUADIO" userId="7db2799f4927c92c" providerId="LiveId" clId="{4F6353EF-4FBF-4F6C-9FFE-4A09C06AB5AD}" dt="2025-05-31T23:10:50.446" v="2653" actId="26606"/>
          <ac:grpSpMkLst>
            <pc:docMk/>
            <pc:sldMk cId="2493458454" sldId="267"/>
            <ac:grpSpMk id="80" creationId="{A9270323-9616-4384-857D-E86B78272EFE}"/>
          </ac:grpSpMkLst>
        </pc:grpChg>
        <pc:grpChg chg="add del">
          <ac:chgData name="NOEL FRANCK KOUADIO" userId="7db2799f4927c92c" providerId="LiveId" clId="{4F6353EF-4FBF-4F6C-9FFE-4A09C06AB5AD}" dt="2025-05-31T23:10:50.430" v="2652" actId="26606"/>
          <ac:grpSpMkLst>
            <pc:docMk/>
            <pc:sldMk cId="2493458454" sldId="267"/>
            <ac:grpSpMk id="92" creationId="{972070F7-E065-4D60-8938-9FB8CDB8ACB0}"/>
          </ac:grpSpMkLst>
        </pc:grpChg>
        <pc:grpChg chg="add del">
          <ac:chgData name="NOEL FRANCK KOUADIO" userId="7db2799f4927c92c" providerId="LiveId" clId="{4F6353EF-4FBF-4F6C-9FFE-4A09C06AB5AD}" dt="2025-05-31T23:15:51.863" v="2665" actId="26606"/>
          <ac:grpSpMkLst>
            <pc:docMk/>
            <pc:sldMk cId="2493458454" sldId="267"/>
            <ac:grpSpMk id="99" creationId="{C5314570-9B06-4D37-8CBD-EDD67C2FA205}"/>
          </ac:grpSpMkLst>
        </pc:grpChg>
        <pc:grpChg chg="add del">
          <ac:chgData name="NOEL FRANCK KOUADIO" userId="7db2799f4927c92c" providerId="LiveId" clId="{4F6353EF-4FBF-4F6C-9FFE-4A09C06AB5AD}" dt="2025-05-31T23:18:59.195" v="2710" actId="26606"/>
          <ac:grpSpMkLst>
            <pc:docMk/>
            <pc:sldMk cId="2493458454" sldId="267"/>
            <ac:grpSpMk id="121" creationId="{586C32D2-94E1-4C20-9977-69D4D1F6812D}"/>
          </ac:grpSpMkLst>
        </pc:grpChg>
        <pc:grpChg chg="add del">
          <ac:chgData name="NOEL FRANCK KOUADIO" userId="7db2799f4927c92c" providerId="LiveId" clId="{4F6353EF-4FBF-4F6C-9FFE-4A09C06AB5AD}" dt="2025-05-31T23:18:59.195" v="2710" actId="26606"/>
          <ac:grpSpMkLst>
            <pc:docMk/>
            <pc:sldMk cId="2493458454" sldId="267"/>
            <ac:grpSpMk id="127" creationId="{586C32D2-94E1-4C20-9977-69D4D1F6812D}"/>
          </ac:grpSpMkLst>
        </pc:grpChg>
        <pc:grpChg chg="add del">
          <ac:chgData name="NOEL FRANCK KOUADIO" userId="7db2799f4927c92c" providerId="LiveId" clId="{4F6353EF-4FBF-4F6C-9FFE-4A09C06AB5AD}" dt="2025-05-31T23:16:59.827" v="2678" actId="26606"/>
          <ac:grpSpMkLst>
            <pc:docMk/>
            <pc:sldMk cId="2493458454" sldId="267"/>
            <ac:grpSpMk id="132" creationId="{586C32D2-94E1-4C20-9977-69D4D1F6812D}"/>
          </ac:grpSpMkLst>
        </pc:grpChg>
        <pc:graphicFrameChg chg="add del">
          <ac:chgData name="NOEL FRANCK KOUADIO" userId="7db2799f4927c92c" providerId="LiveId" clId="{4F6353EF-4FBF-4F6C-9FFE-4A09C06AB5AD}" dt="2025-05-31T23:06:38.041" v="2615" actId="21"/>
          <ac:graphicFrameMkLst>
            <pc:docMk/>
            <pc:sldMk cId="2493458454" sldId="267"/>
            <ac:graphicFrameMk id="4" creationId="{BB6492DF-9D41-182F-128C-2869925679BF}"/>
          </ac:graphicFrameMkLst>
        </pc:graphicFrameChg>
        <pc:graphicFrameChg chg="add del mod replId">
          <ac:chgData name="NOEL FRANCK KOUADIO" userId="7db2799f4927c92c" providerId="LiveId" clId="{4F6353EF-4FBF-4F6C-9FFE-4A09C06AB5AD}" dt="2025-05-31T18:01:19.673" v="444" actId="26606"/>
          <ac:graphicFrameMkLst>
            <pc:docMk/>
            <pc:sldMk cId="2493458454" sldId="267"/>
            <ac:graphicFrameMk id="35" creationId="{BB6492DF-9D41-182F-128C-2869925679BF}"/>
          </ac:graphicFrameMkLst>
        </pc:graphicFrameChg>
        <pc:picChg chg="add mod ord">
          <ac:chgData name="NOEL FRANCK KOUADIO" userId="7db2799f4927c92c" providerId="LiveId" clId="{4F6353EF-4FBF-4F6C-9FFE-4A09C06AB5AD}" dt="2025-05-31T23:21:30.427" v="2718" actId="1076"/>
          <ac:picMkLst>
            <pc:docMk/>
            <pc:sldMk cId="2493458454" sldId="267"/>
            <ac:picMk id="7" creationId="{5AABB5A4-C7FE-59F2-18EA-50824A0EE031}"/>
          </ac:picMkLst>
        </pc:picChg>
        <pc:picChg chg="add mod">
          <ac:chgData name="NOEL FRANCK KOUADIO" userId="7db2799f4927c92c" providerId="LiveId" clId="{4F6353EF-4FBF-4F6C-9FFE-4A09C06AB5AD}" dt="2025-05-31T23:21:21.579" v="2716" actId="1076"/>
          <ac:picMkLst>
            <pc:docMk/>
            <pc:sldMk cId="2493458454" sldId="267"/>
            <ac:picMk id="9" creationId="{62A0C5A9-96ED-50C9-9144-3FDCABA8F2EC}"/>
          </ac:picMkLst>
        </pc:picChg>
        <pc:picChg chg="add mod">
          <ac:chgData name="NOEL FRANCK KOUADIO" userId="7db2799f4927c92c" providerId="LiveId" clId="{4F6353EF-4FBF-4F6C-9FFE-4A09C06AB5AD}" dt="2025-05-31T23:21:24.258" v="2717" actId="1076"/>
          <ac:picMkLst>
            <pc:docMk/>
            <pc:sldMk cId="2493458454" sldId="267"/>
            <ac:picMk id="11" creationId="{BD9B3157-1D98-6B84-21A1-BD7DFD78A615}"/>
          </ac:picMkLst>
        </pc:picChg>
      </pc:sldChg>
      <pc:sldChg chg="addSp delSp modSp add mod delAnim">
        <pc:chgData name="NOEL FRANCK KOUADIO" userId="7db2799f4927c92c" providerId="LiveId" clId="{4F6353EF-4FBF-4F6C-9FFE-4A09C06AB5AD}" dt="2025-05-31T19:15:20.750" v="1796" actId="14100"/>
        <pc:sldMkLst>
          <pc:docMk/>
          <pc:sldMk cId="288960298" sldId="268"/>
        </pc:sldMkLst>
        <pc:spChg chg="mod">
          <ac:chgData name="NOEL FRANCK KOUADIO" userId="7db2799f4927c92c" providerId="LiveId" clId="{4F6353EF-4FBF-4F6C-9FFE-4A09C06AB5AD}" dt="2025-05-31T19:15:20.750" v="1796" actId="14100"/>
          <ac:spMkLst>
            <pc:docMk/>
            <pc:sldMk cId="288960298" sldId="268"/>
            <ac:spMk id="2" creationId="{8E6A00BA-C368-21C0-F89A-6702DDF69592}"/>
          </ac:spMkLst>
        </pc:spChg>
        <pc:spChg chg="add del mod">
          <ac:chgData name="NOEL FRANCK KOUADIO" userId="7db2799f4927c92c" providerId="LiveId" clId="{4F6353EF-4FBF-4F6C-9FFE-4A09C06AB5AD}" dt="2025-05-31T18:40:58.480" v="690" actId="478"/>
          <ac:spMkLst>
            <pc:docMk/>
            <pc:sldMk cId="288960298" sldId="268"/>
            <ac:spMk id="3" creationId="{2DB09FD9-A33B-8D78-D86A-56F1C048A920}"/>
          </ac:spMkLst>
        </pc:spChg>
        <pc:spChg chg="add del mod">
          <ac:chgData name="NOEL FRANCK KOUADIO" userId="7db2799f4927c92c" providerId="LiveId" clId="{4F6353EF-4FBF-4F6C-9FFE-4A09C06AB5AD}" dt="2025-05-31T18:40:29.300" v="681" actId="478"/>
          <ac:spMkLst>
            <pc:docMk/>
            <pc:sldMk cId="288960298" sldId="268"/>
            <ac:spMk id="6" creationId="{2F295DF0-4052-FD48-FFB6-407242ED313B}"/>
          </ac:spMkLst>
        </pc:spChg>
        <pc:spChg chg="add del mod">
          <ac:chgData name="NOEL FRANCK KOUADIO" userId="7db2799f4927c92c" providerId="LiveId" clId="{4F6353EF-4FBF-4F6C-9FFE-4A09C06AB5AD}" dt="2025-05-31T18:41:06.412" v="691" actId="478"/>
          <ac:spMkLst>
            <pc:docMk/>
            <pc:sldMk cId="288960298" sldId="268"/>
            <ac:spMk id="8" creationId="{6BD14D41-2BEE-8E8D-6389-A0BEE5C1EF49}"/>
          </ac:spMkLst>
        </pc:spChg>
        <pc:spChg chg="add mod">
          <ac:chgData name="NOEL FRANCK KOUADIO" userId="7db2799f4927c92c" providerId="LiveId" clId="{4F6353EF-4FBF-4F6C-9FFE-4A09C06AB5AD}" dt="2025-05-31T18:54:21.523" v="1712" actId="20577"/>
          <ac:spMkLst>
            <pc:docMk/>
            <pc:sldMk cId="288960298" sldId="268"/>
            <ac:spMk id="9" creationId="{DF6DDD0B-0DFB-1F60-93BF-697D790B8C8A}"/>
          </ac:spMkLst>
        </pc:spChg>
        <pc:spChg chg="add mod">
          <ac:chgData name="NOEL FRANCK KOUADIO" userId="7db2799f4927c92c" providerId="LiveId" clId="{4F6353EF-4FBF-4F6C-9FFE-4A09C06AB5AD}" dt="2025-05-31T18:53:45.423" v="1709" actId="1076"/>
          <ac:spMkLst>
            <pc:docMk/>
            <pc:sldMk cId="288960298" sldId="268"/>
            <ac:spMk id="10" creationId="{50447B27-7B95-B97F-3D26-75A263D3DCFA}"/>
          </ac:spMkLst>
        </pc:spChg>
        <pc:spChg chg="add">
          <ac:chgData name="NOEL FRANCK KOUADIO" userId="7db2799f4927c92c" providerId="LiveId" clId="{4F6353EF-4FBF-4F6C-9FFE-4A09C06AB5AD}" dt="2025-05-31T19:12:02.882" v="1766"/>
          <ac:spMkLst>
            <pc:docMk/>
            <pc:sldMk cId="288960298" sldId="268"/>
            <ac:spMk id="11" creationId="{75C319A0-E0BF-BC7E-D260-3462F71D9633}"/>
          </ac:spMkLst>
        </pc:spChg>
        <pc:spChg chg="add">
          <ac:chgData name="NOEL FRANCK KOUADIO" userId="7db2799f4927c92c" providerId="LiveId" clId="{4F6353EF-4FBF-4F6C-9FFE-4A09C06AB5AD}" dt="2025-05-31T19:12:13.697" v="1768"/>
          <ac:spMkLst>
            <pc:docMk/>
            <pc:sldMk cId="288960298" sldId="268"/>
            <ac:spMk id="12" creationId="{849FD0F7-18C1-D8DE-4371-C781700D47C7}"/>
          </ac:spMkLst>
        </pc:spChg>
        <pc:spChg chg="add del">
          <ac:chgData name="NOEL FRANCK KOUADIO" userId="7db2799f4927c92c" providerId="LiveId" clId="{4F6353EF-4FBF-4F6C-9FFE-4A09C06AB5AD}" dt="2025-05-31T18:44:26.266" v="705" actId="26606"/>
          <ac:spMkLst>
            <pc:docMk/>
            <pc:sldMk cId="288960298" sldId="268"/>
            <ac:spMk id="16" creationId="{65219498-D544-41AC-98FE-8F956EF66A62}"/>
          </ac:spMkLst>
        </pc:spChg>
        <pc:spChg chg="add del">
          <ac:chgData name="NOEL FRANCK KOUADIO" userId="7db2799f4927c92c" providerId="LiveId" clId="{4F6353EF-4FBF-4F6C-9FFE-4A09C06AB5AD}" dt="2025-05-31T18:44:26.266" v="705" actId="26606"/>
          <ac:spMkLst>
            <pc:docMk/>
            <pc:sldMk cId="288960298" sldId="268"/>
            <ac:spMk id="18" creationId="{F500DBFC-17A9-4E0A-AEE2-A49F9AEEF0FD}"/>
          </ac:spMkLst>
        </pc:spChg>
        <pc:spChg chg="add del">
          <ac:chgData name="NOEL FRANCK KOUADIO" userId="7db2799f4927c92c" providerId="LiveId" clId="{4F6353EF-4FBF-4F6C-9FFE-4A09C06AB5AD}" dt="2025-05-31T18:44:19.303" v="701" actId="26606"/>
          <ac:spMkLst>
            <pc:docMk/>
            <pc:sldMk cId="288960298" sldId="268"/>
            <ac:spMk id="26" creationId="{1707FC24-6981-43D9-B525-C7832BA22463}"/>
          </ac:spMkLst>
        </pc:spChg>
        <pc:spChg chg="add del">
          <ac:chgData name="NOEL FRANCK KOUADIO" userId="7db2799f4927c92c" providerId="LiveId" clId="{4F6353EF-4FBF-4F6C-9FFE-4A09C06AB5AD}" dt="2025-05-31T18:44:26.243" v="704" actId="26606"/>
          <ac:spMkLst>
            <pc:docMk/>
            <pc:sldMk cId="288960298" sldId="268"/>
            <ac:spMk id="28" creationId="{ED9C414A-A284-4D73-B9C7-54C138F6DC3D}"/>
          </ac:spMkLst>
        </pc:spChg>
        <pc:spChg chg="add del">
          <ac:chgData name="NOEL FRANCK KOUADIO" userId="7db2799f4927c92c" providerId="LiveId" clId="{4F6353EF-4FBF-4F6C-9FFE-4A09C06AB5AD}" dt="2025-05-31T18:39:30.227" v="665" actId="26606"/>
          <ac:spMkLst>
            <pc:docMk/>
            <pc:sldMk cId="288960298" sldId="268"/>
            <ac:spMk id="29" creationId="{2EA73A68-63F4-4DB1-9407-CF5566EBB95B}"/>
          </ac:spMkLst>
        </pc:spChg>
        <pc:spChg chg="add del">
          <ac:chgData name="NOEL FRANCK KOUADIO" userId="7db2799f4927c92c" providerId="LiveId" clId="{4F6353EF-4FBF-4F6C-9FFE-4A09C06AB5AD}" dt="2025-05-31T18:44:26.243" v="704" actId="26606"/>
          <ac:spMkLst>
            <pc:docMk/>
            <pc:sldMk cId="288960298" sldId="268"/>
            <ac:spMk id="30" creationId="{A3DAD80A-CFC8-4003-858B-671FF2048CE2}"/>
          </ac:spMkLst>
        </pc:spChg>
        <pc:spChg chg="add del">
          <ac:chgData name="NOEL FRANCK KOUADIO" userId="7db2799f4927c92c" providerId="LiveId" clId="{4F6353EF-4FBF-4F6C-9FFE-4A09C06AB5AD}" dt="2025-05-31T18:39:30.227" v="665" actId="26606"/>
          <ac:spMkLst>
            <pc:docMk/>
            <pc:sldMk cId="288960298" sldId="268"/>
            <ac:spMk id="31" creationId="{201871FA-D1AD-45C5-A92E-2CD8A14CB334}"/>
          </ac:spMkLst>
        </pc:spChg>
        <pc:spChg chg="add">
          <ac:chgData name="NOEL FRANCK KOUADIO" userId="7db2799f4927c92c" providerId="LiveId" clId="{4F6353EF-4FBF-4F6C-9FFE-4A09C06AB5AD}" dt="2025-05-31T18:44:26.266" v="705" actId="26606"/>
          <ac:spMkLst>
            <pc:docMk/>
            <pc:sldMk cId="288960298" sldId="268"/>
            <ac:spMk id="32" creationId="{A3363022-C969-41E9-8EB2-E4C94908C1FA}"/>
          </ac:spMkLst>
        </pc:spChg>
        <pc:spChg chg="add del">
          <ac:chgData name="NOEL FRANCK KOUADIO" userId="7db2799f4927c92c" providerId="LiveId" clId="{4F6353EF-4FBF-4F6C-9FFE-4A09C06AB5AD}" dt="2025-05-31T18:39:30.227" v="665" actId="26606"/>
          <ac:spMkLst>
            <pc:docMk/>
            <pc:sldMk cId="288960298" sldId="268"/>
            <ac:spMk id="33" creationId="{4F0934E6-E033-40C5-9710-CBBE8BE391B4}"/>
          </ac:spMkLst>
        </pc:spChg>
        <pc:spChg chg="add del">
          <ac:chgData name="NOEL FRANCK KOUADIO" userId="7db2799f4927c92c" providerId="LiveId" clId="{4F6353EF-4FBF-4F6C-9FFE-4A09C06AB5AD}" dt="2025-05-31T18:39:38.910" v="668" actId="26606"/>
          <ac:spMkLst>
            <pc:docMk/>
            <pc:sldMk cId="288960298" sldId="268"/>
            <ac:spMk id="35" creationId="{04357C93-F0CB-4A1C-8F77-4E9063789819}"/>
          </ac:spMkLst>
        </pc:spChg>
        <pc:spChg chg="add del">
          <ac:chgData name="NOEL FRANCK KOUADIO" userId="7db2799f4927c92c" providerId="LiveId" clId="{4F6353EF-4FBF-4F6C-9FFE-4A09C06AB5AD}" dt="2025-05-31T18:39:38.910" v="668" actId="26606"/>
          <ac:spMkLst>
            <pc:docMk/>
            <pc:sldMk cId="288960298" sldId="268"/>
            <ac:spMk id="36" creationId="{91DC6ABD-215C-4EA8-A483-CEF5B99AB385}"/>
          </ac:spMkLst>
        </pc:spChg>
        <pc:spChg chg="add">
          <ac:chgData name="NOEL FRANCK KOUADIO" userId="7db2799f4927c92c" providerId="LiveId" clId="{4F6353EF-4FBF-4F6C-9FFE-4A09C06AB5AD}" dt="2025-05-31T18:44:26.266" v="705" actId="26606"/>
          <ac:spMkLst>
            <pc:docMk/>
            <pc:sldMk cId="288960298" sldId="268"/>
            <ac:spMk id="38" creationId="{8D1AD6B3-BE88-4CEB-BA17-790657CC4729}"/>
          </ac:spMkLst>
        </pc:spChg>
        <pc:spChg chg="add del">
          <ac:chgData name="NOEL FRANCK KOUADIO" userId="7db2799f4927c92c" providerId="LiveId" clId="{4F6353EF-4FBF-4F6C-9FFE-4A09C06AB5AD}" dt="2025-05-31T18:40:30.252" v="684" actId="26606"/>
          <ac:spMkLst>
            <pc:docMk/>
            <pc:sldMk cId="288960298" sldId="268"/>
            <ac:spMk id="40" creationId="{A3363022-C969-41E9-8EB2-E4C94908C1FA}"/>
          </ac:spMkLst>
        </pc:spChg>
        <pc:spChg chg="add del">
          <ac:chgData name="NOEL FRANCK KOUADIO" userId="7db2799f4927c92c" providerId="LiveId" clId="{4F6353EF-4FBF-4F6C-9FFE-4A09C06AB5AD}" dt="2025-05-31T18:40:30.252" v="684" actId="26606"/>
          <ac:spMkLst>
            <pc:docMk/>
            <pc:sldMk cId="288960298" sldId="268"/>
            <ac:spMk id="41" creationId="{8D1AD6B3-BE88-4CEB-BA17-790657CC4729}"/>
          </ac:spMkLst>
        </pc:spChg>
        <pc:grpChg chg="add del">
          <ac:chgData name="NOEL FRANCK KOUADIO" userId="7db2799f4927c92c" providerId="LiveId" clId="{4F6353EF-4FBF-4F6C-9FFE-4A09C06AB5AD}" dt="2025-05-31T18:44:26.266" v="705" actId="26606"/>
          <ac:grpSpMkLst>
            <pc:docMk/>
            <pc:sldMk cId="288960298" sldId="268"/>
            <ac:grpSpMk id="20" creationId="{D74613BB-817C-4C4F-8A24-4936F2F064C0}"/>
          </ac:grpSpMkLst>
        </pc:grpChg>
        <pc:grpChg chg="add del">
          <ac:chgData name="NOEL FRANCK KOUADIO" userId="7db2799f4927c92c" providerId="LiveId" clId="{4F6353EF-4FBF-4F6C-9FFE-4A09C06AB5AD}" dt="2025-05-31T18:39:38.910" v="668" actId="26606"/>
          <ac:grpSpMkLst>
            <pc:docMk/>
            <pc:sldMk cId="288960298" sldId="268"/>
            <ac:grpSpMk id="37" creationId="{3AF6A671-C637-4547-85F4-51B6D1881399}"/>
          </ac:grpSpMkLst>
        </pc:grpChg>
        <pc:grpChg chg="add">
          <ac:chgData name="NOEL FRANCK KOUADIO" userId="7db2799f4927c92c" providerId="LiveId" clId="{4F6353EF-4FBF-4F6C-9FFE-4A09C06AB5AD}" dt="2025-05-31T18:44:26.266" v="705" actId="26606"/>
          <ac:grpSpMkLst>
            <pc:docMk/>
            <pc:sldMk cId="288960298" sldId="268"/>
            <ac:grpSpMk id="39" creationId="{89D1390B-7E13-4B4F-9CB2-391063412E54}"/>
          </ac:grpSpMkLst>
        </pc:grpChg>
        <pc:grpChg chg="add del">
          <ac:chgData name="NOEL FRANCK KOUADIO" userId="7db2799f4927c92c" providerId="LiveId" clId="{4F6353EF-4FBF-4F6C-9FFE-4A09C06AB5AD}" dt="2025-05-31T18:40:30.252" v="684" actId="26606"/>
          <ac:grpSpMkLst>
            <pc:docMk/>
            <pc:sldMk cId="288960298" sldId="268"/>
            <ac:grpSpMk id="42" creationId="{89D1390B-7E13-4B4F-9CB2-391063412E54}"/>
          </ac:grpSpMkLst>
        </pc:grpChg>
        <pc:picChg chg="del mod ord">
          <ac:chgData name="NOEL FRANCK KOUADIO" userId="7db2799f4927c92c" providerId="LiveId" clId="{4F6353EF-4FBF-4F6C-9FFE-4A09C06AB5AD}" dt="2025-05-31T18:45:46.860" v="717" actId="478"/>
          <ac:picMkLst>
            <pc:docMk/>
            <pc:sldMk cId="288960298" sldId="268"/>
            <ac:picMk id="5" creationId="{128D7749-D164-BF69-11FB-82CF5D4C02A1}"/>
          </ac:picMkLst>
        </pc:picChg>
      </pc:sldChg>
      <pc:sldChg chg="new del">
        <pc:chgData name="NOEL FRANCK KOUADIO" userId="7db2799f4927c92c" providerId="LiveId" clId="{4F6353EF-4FBF-4F6C-9FFE-4A09C06AB5AD}" dt="2025-05-31T18:33:47.619" v="624" actId="2696"/>
        <pc:sldMkLst>
          <pc:docMk/>
          <pc:sldMk cId="1449101453" sldId="268"/>
        </pc:sldMkLst>
      </pc:sldChg>
      <pc:sldChg chg="addSp delSp modSp add del mod delAnim">
        <pc:chgData name="NOEL FRANCK KOUADIO" userId="7db2799f4927c92c" providerId="LiveId" clId="{4F6353EF-4FBF-4F6C-9FFE-4A09C06AB5AD}" dt="2025-05-31T18:38:53.017" v="644" actId="2696"/>
        <pc:sldMkLst>
          <pc:docMk/>
          <pc:sldMk cId="3965879878" sldId="268"/>
        </pc:sldMkLst>
        <pc:spChg chg="mod">
          <ac:chgData name="NOEL FRANCK KOUADIO" userId="7db2799f4927c92c" providerId="LiveId" clId="{4F6353EF-4FBF-4F6C-9FFE-4A09C06AB5AD}" dt="2025-05-31T18:35:08.262" v="634" actId="27636"/>
          <ac:spMkLst>
            <pc:docMk/>
            <pc:sldMk cId="3965879878" sldId="268"/>
            <ac:spMk id="2" creationId="{8E6A00BA-C368-21C0-F89A-6702DDF69592}"/>
          </ac:spMkLst>
        </pc:spChg>
        <pc:spChg chg="del mod">
          <ac:chgData name="NOEL FRANCK KOUADIO" userId="7db2799f4927c92c" providerId="LiveId" clId="{4F6353EF-4FBF-4F6C-9FFE-4A09C06AB5AD}" dt="2025-05-31T18:37:15.075" v="638" actId="478"/>
          <ac:spMkLst>
            <pc:docMk/>
            <pc:sldMk cId="3965879878" sldId="268"/>
            <ac:spMk id="3" creationId="{2DB09FD9-A33B-8D78-D86A-56F1C048A920}"/>
          </ac:spMkLst>
        </pc:spChg>
        <pc:spChg chg="add">
          <ac:chgData name="NOEL FRANCK KOUADIO" userId="7db2799f4927c92c" providerId="LiveId" clId="{4F6353EF-4FBF-4F6C-9FFE-4A09C06AB5AD}" dt="2025-05-31T18:35:44.851" v="635"/>
          <ac:spMkLst>
            <pc:docMk/>
            <pc:sldMk cId="3965879878" sldId="268"/>
            <ac:spMk id="4" creationId="{8C9D54FE-0EFE-7860-A223-A08B5E0FEAA5}"/>
          </ac:spMkLst>
        </pc:spChg>
        <pc:spChg chg="add">
          <ac:chgData name="NOEL FRANCK KOUADIO" userId="7db2799f4927c92c" providerId="LiveId" clId="{4F6353EF-4FBF-4F6C-9FFE-4A09C06AB5AD}" dt="2025-05-31T18:35:44.851" v="635"/>
          <ac:spMkLst>
            <pc:docMk/>
            <pc:sldMk cId="3965879878" sldId="268"/>
            <ac:spMk id="6" creationId="{F9E31869-DE97-B56E-88E2-A4652F601F5D}"/>
          </ac:spMkLst>
        </pc:spChg>
        <pc:spChg chg="add">
          <ac:chgData name="NOEL FRANCK KOUADIO" userId="7db2799f4927c92c" providerId="LiveId" clId="{4F6353EF-4FBF-4F6C-9FFE-4A09C06AB5AD}" dt="2025-05-31T18:35:44.851" v="635"/>
          <ac:spMkLst>
            <pc:docMk/>
            <pc:sldMk cId="3965879878" sldId="268"/>
            <ac:spMk id="7" creationId="{7163373B-4EB0-CA7B-838D-BF61D04C6534}"/>
          </ac:spMkLst>
        </pc:spChg>
        <pc:spChg chg="add mod">
          <ac:chgData name="NOEL FRANCK KOUADIO" userId="7db2799f4927c92c" providerId="LiveId" clId="{4F6353EF-4FBF-4F6C-9FFE-4A09C06AB5AD}" dt="2025-05-31T18:36:49.763" v="637" actId="1076"/>
          <ac:spMkLst>
            <pc:docMk/>
            <pc:sldMk cId="3965879878" sldId="268"/>
            <ac:spMk id="8" creationId="{C810F48B-C49B-B838-5609-BC1A02140517}"/>
          </ac:spMkLst>
        </pc:spChg>
        <pc:spChg chg="add mod">
          <ac:chgData name="NOEL FRANCK KOUADIO" userId="7db2799f4927c92c" providerId="LiveId" clId="{4F6353EF-4FBF-4F6C-9FFE-4A09C06AB5AD}" dt="2025-05-31T18:36:49.763" v="637" actId="1076"/>
          <ac:spMkLst>
            <pc:docMk/>
            <pc:sldMk cId="3965879878" sldId="268"/>
            <ac:spMk id="9" creationId="{2ED3D571-1E83-8506-F30F-4B2653630CB9}"/>
          </ac:spMkLst>
        </pc:spChg>
        <pc:spChg chg="add mod">
          <ac:chgData name="NOEL FRANCK KOUADIO" userId="7db2799f4927c92c" providerId="LiveId" clId="{4F6353EF-4FBF-4F6C-9FFE-4A09C06AB5AD}" dt="2025-05-31T18:36:49.763" v="637" actId="1076"/>
          <ac:spMkLst>
            <pc:docMk/>
            <pc:sldMk cId="3965879878" sldId="268"/>
            <ac:spMk id="10" creationId="{2A01383E-6682-8E19-FA57-DD9E976542D9}"/>
          </ac:spMkLst>
        </pc:spChg>
        <pc:spChg chg="add">
          <ac:chgData name="NOEL FRANCK KOUADIO" userId="7db2799f4927c92c" providerId="LiveId" clId="{4F6353EF-4FBF-4F6C-9FFE-4A09C06AB5AD}" dt="2025-05-31T18:36:19.687" v="636"/>
          <ac:spMkLst>
            <pc:docMk/>
            <pc:sldMk cId="3965879878" sldId="268"/>
            <ac:spMk id="11" creationId="{08C769BF-2245-0CDB-CC17-E0D1410545AF}"/>
          </ac:spMkLst>
        </pc:spChg>
        <pc:spChg chg="add mod">
          <ac:chgData name="NOEL FRANCK KOUADIO" userId="7db2799f4927c92c" providerId="LiveId" clId="{4F6353EF-4FBF-4F6C-9FFE-4A09C06AB5AD}" dt="2025-05-31T18:36:49.763" v="637" actId="1076"/>
          <ac:spMkLst>
            <pc:docMk/>
            <pc:sldMk cId="3965879878" sldId="268"/>
            <ac:spMk id="12" creationId="{ED87D4C2-103C-2282-4B9C-0D56CD6093CE}"/>
          </ac:spMkLst>
        </pc:spChg>
        <pc:spChg chg="add mod">
          <ac:chgData name="NOEL FRANCK KOUADIO" userId="7db2799f4927c92c" providerId="LiveId" clId="{4F6353EF-4FBF-4F6C-9FFE-4A09C06AB5AD}" dt="2025-05-31T18:36:49.763" v="637" actId="1076"/>
          <ac:spMkLst>
            <pc:docMk/>
            <pc:sldMk cId="3965879878" sldId="268"/>
            <ac:spMk id="14" creationId="{05E2BC70-B2CB-A0E7-89AE-2332D9704425}"/>
          </ac:spMkLst>
        </pc:spChg>
        <pc:spChg chg="del">
          <ac:chgData name="NOEL FRANCK KOUADIO" userId="7db2799f4927c92c" providerId="LiveId" clId="{4F6353EF-4FBF-4F6C-9FFE-4A09C06AB5AD}" dt="2025-05-31T18:34:35.759" v="627" actId="26606"/>
          <ac:spMkLst>
            <pc:docMk/>
            <pc:sldMk cId="3965879878" sldId="268"/>
            <ac:spMk id="16" creationId="{65219498-D544-41AC-98FE-8F956EF66A62}"/>
          </ac:spMkLst>
        </pc:spChg>
        <pc:spChg chg="add mod">
          <ac:chgData name="NOEL FRANCK KOUADIO" userId="7db2799f4927c92c" providerId="LiveId" clId="{4F6353EF-4FBF-4F6C-9FFE-4A09C06AB5AD}" dt="2025-05-31T18:36:49.763" v="637" actId="1076"/>
          <ac:spMkLst>
            <pc:docMk/>
            <pc:sldMk cId="3965879878" sldId="268"/>
            <ac:spMk id="17" creationId="{2338FE93-1CC5-64AD-7185-9C788A9EDC05}"/>
          </ac:spMkLst>
        </pc:spChg>
        <pc:spChg chg="del">
          <ac:chgData name="NOEL FRANCK KOUADIO" userId="7db2799f4927c92c" providerId="LiveId" clId="{4F6353EF-4FBF-4F6C-9FFE-4A09C06AB5AD}" dt="2025-05-31T18:34:35.759" v="627" actId="26606"/>
          <ac:spMkLst>
            <pc:docMk/>
            <pc:sldMk cId="3965879878" sldId="268"/>
            <ac:spMk id="18" creationId="{F500DBFC-17A9-4E0A-AEE2-A49F9AEEF0FD}"/>
          </ac:spMkLst>
        </pc:spChg>
        <pc:spChg chg="add mod">
          <ac:chgData name="NOEL FRANCK KOUADIO" userId="7db2799f4927c92c" providerId="LiveId" clId="{4F6353EF-4FBF-4F6C-9FFE-4A09C06AB5AD}" dt="2025-05-31T18:36:49.763" v="637" actId="1076"/>
          <ac:spMkLst>
            <pc:docMk/>
            <pc:sldMk cId="3965879878" sldId="268"/>
            <ac:spMk id="25" creationId="{D589329B-7DA7-E973-8B82-C3DF1C5BC8DA}"/>
          </ac:spMkLst>
        </pc:spChg>
        <pc:spChg chg="add del mod">
          <ac:chgData name="NOEL FRANCK KOUADIO" userId="7db2799f4927c92c" providerId="LiveId" clId="{4F6353EF-4FBF-4F6C-9FFE-4A09C06AB5AD}" dt="2025-05-31T18:38:41.553" v="642" actId="478"/>
          <ac:spMkLst>
            <pc:docMk/>
            <pc:sldMk cId="3965879878" sldId="268"/>
            <ac:spMk id="26" creationId="{C158468A-6958-C2B6-5F42-09A095007E73}"/>
          </ac:spMkLst>
        </pc:spChg>
        <pc:spChg chg="add del mod">
          <ac:chgData name="NOEL FRANCK KOUADIO" userId="7db2799f4927c92c" providerId="LiveId" clId="{4F6353EF-4FBF-4F6C-9FFE-4A09C06AB5AD}" dt="2025-05-31T18:38:36.883" v="640" actId="478"/>
          <ac:spMkLst>
            <pc:docMk/>
            <pc:sldMk cId="3965879878" sldId="268"/>
            <ac:spMk id="27" creationId="{B98245B5-E8A5-B2C7-3082-C32445543FC0}"/>
          </ac:spMkLst>
        </pc:spChg>
        <pc:spChg chg="add">
          <ac:chgData name="NOEL FRANCK KOUADIO" userId="7db2799f4927c92c" providerId="LiveId" clId="{4F6353EF-4FBF-4F6C-9FFE-4A09C06AB5AD}" dt="2025-05-31T18:34:35.759" v="627" actId="26606"/>
          <ac:spMkLst>
            <pc:docMk/>
            <pc:sldMk cId="3965879878" sldId="268"/>
            <ac:spMk id="29" creationId="{A3363022-C969-41E9-8EB2-E4C94908C1FA}"/>
          </ac:spMkLst>
        </pc:spChg>
        <pc:spChg chg="add mod">
          <ac:chgData name="NOEL FRANCK KOUADIO" userId="7db2799f4927c92c" providerId="LiveId" clId="{4F6353EF-4FBF-4F6C-9FFE-4A09C06AB5AD}" dt="2025-05-31T18:37:15.075" v="638" actId="478"/>
          <ac:spMkLst>
            <pc:docMk/>
            <pc:sldMk cId="3965879878" sldId="268"/>
            <ac:spMk id="30" creationId="{0CC81E7D-4CF7-3EE1-8ABA-CB0FA95353DB}"/>
          </ac:spMkLst>
        </pc:spChg>
        <pc:spChg chg="add">
          <ac:chgData name="NOEL FRANCK KOUADIO" userId="7db2799f4927c92c" providerId="LiveId" clId="{4F6353EF-4FBF-4F6C-9FFE-4A09C06AB5AD}" dt="2025-05-31T18:34:35.759" v="627" actId="26606"/>
          <ac:spMkLst>
            <pc:docMk/>
            <pc:sldMk cId="3965879878" sldId="268"/>
            <ac:spMk id="31" creationId="{8D1AD6B3-BE88-4CEB-BA17-790657CC4729}"/>
          </ac:spMkLst>
        </pc:spChg>
        <pc:grpChg chg="del">
          <ac:chgData name="NOEL FRANCK KOUADIO" userId="7db2799f4927c92c" providerId="LiveId" clId="{4F6353EF-4FBF-4F6C-9FFE-4A09C06AB5AD}" dt="2025-05-31T18:34:35.759" v="627" actId="26606"/>
          <ac:grpSpMkLst>
            <pc:docMk/>
            <pc:sldMk cId="3965879878" sldId="268"/>
            <ac:grpSpMk id="20" creationId="{D74613BB-817C-4C4F-8A24-4936F2F064C0}"/>
          </ac:grpSpMkLst>
        </pc:grpChg>
        <pc:grpChg chg="add">
          <ac:chgData name="NOEL FRANCK KOUADIO" userId="7db2799f4927c92c" providerId="LiveId" clId="{4F6353EF-4FBF-4F6C-9FFE-4A09C06AB5AD}" dt="2025-05-31T18:34:35.759" v="627" actId="26606"/>
          <ac:grpSpMkLst>
            <pc:docMk/>
            <pc:sldMk cId="3965879878" sldId="268"/>
            <ac:grpSpMk id="33" creationId="{89D1390B-7E13-4B4F-9CB2-391063412E54}"/>
          </ac:grpSpMkLst>
        </pc:grpChg>
        <pc:picChg chg="del mod">
          <ac:chgData name="NOEL FRANCK KOUADIO" userId="7db2799f4927c92c" providerId="LiveId" clId="{4F6353EF-4FBF-4F6C-9FFE-4A09C06AB5AD}" dt="2025-05-31T18:38:46.389" v="643" actId="478"/>
          <ac:picMkLst>
            <pc:docMk/>
            <pc:sldMk cId="3965879878" sldId="268"/>
            <ac:picMk id="5" creationId="{128D7749-D164-BF69-11FB-82CF5D4C02A1}"/>
          </ac:picMkLst>
        </pc:picChg>
      </pc:sldChg>
      <pc:sldChg chg="addSp delSp modSp add mod delAnim">
        <pc:chgData name="NOEL FRANCK KOUADIO" userId="7db2799f4927c92c" providerId="LiveId" clId="{4F6353EF-4FBF-4F6C-9FFE-4A09C06AB5AD}" dt="2025-05-31T19:27:56.242" v="1877" actId="20577"/>
        <pc:sldMkLst>
          <pc:docMk/>
          <pc:sldMk cId="2832010546" sldId="269"/>
        </pc:sldMkLst>
        <pc:spChg chg="mod">
          <ac:chgData name="NOEL FRANCK KOUADIO" userId="7db2799f4927c92c" providerId="LiveId" clId="{4F6353EF-4FBF-4F6C-9FFE-4A09C06AB5AD}" dt="2025-05-31T19:22:16.151" v="1848" actId="26606"/>
          <ac:spMkLst>
            <pc:docMk/>
            <pc:sldMk cId="2832010546" sldId="269"/>
            <ac:spMk id="2" creationId="{8E6A00BA-C368-21C0-F89A-6702DDF69592}"/>
          </ac:spMkLst>
        </pc:spChg>
        <pc:spChg chg="mod ord">
          <ac:chgData name="NOEL FRANCK KOUADIO" userId="7db2799f4927c92c" providerId="LiveId" clId="{4F6353EF-4FBF-4F6C-9FFE-4A09C06AB5AD}" dt="2025-05-31T19:27:56.242" v="1877" actId="20577"/>
          <ac:spMkLst>
            <pc:docMk/>
            <pc:sldMk cId="2832010546" sldId="269"/>
            <ac:spMk id="3" creationId="{2DB09FD9-A33B-8D78-D86A-56F1C048A920}"/>
          </ac:spMkLst>
        </pc:spChg>
        <pc:spChg chg="add del">
          <ac:chgData name="NOEL FRANCK KOUADIO" userId="7db2799f4927c92c" providerId="LiveId" clId="{4F6353EF-4FBF-4F6C-9FFE-4A09C06AB5AD}" dt="2025-05-31T19:21:17.629" v="1839" actId="26606"/>
          <ac:spMkLst>
            <pc:docMk/>
            <pc:sldMk cId="2832010546" sldId="269"/>
            <ac:spMk id="16" creationId="{65219498-D544-41AC-98FE-8F956EF66A62}"/>
          </ac:spMkLst>
        </pc:spChg>
        <pc:spChg chg="add del">
          <ac:chgData name="NOEL FRANCK KOUADIO" userId="7db2799f4927c92c" providerId="LiveId" clId="{4F6353EF-4FBF-4F6C-9FFE-4A09C06AB5AD}" dt="2025-05-31T19:21:17.629" v="1839" actId="26606"/>
          <ac:spMkLst>
            <pc:docMk/>
            <pc:sldMk cId="2832010546" sldId="269"/>
            <ac:spMk id="18" creationId="{F500DBFC-17A9-4E0A-AEE2-A49F9AEEF0FD}"/>
          </ac:spMkLst>
        </pc:spChg>
        <pc:spChg chg="add del">
          <ac:chgData name="NOEL FRANCK KOUADIO" userId="7db2799f4927c92c" providerId="LiveId" clId="{4F6353EF-4FBF-4F6C-9FFE-4A09C06AB5AD}" dt="2025-05-31T19:21:17.613" v="1838" actId="26606"/>
          <ac:spMkLst>
            <pc:docMk/>
            <pc:sldMk cId="2832010546" sldId="269"/>
            <ac:spMk id="29" creationId="{65219498-D544-41AC-98FE-8F956EF66A62}"/>
          </ac:spMkLst>
        </pc:spChg>
        <pc:spChg chg="add del">
          <ac:chgData name="NOEL FRANCK KOUADIO" userId="7db2799f4927c92c" providerId="LiveId" clId="{4F6353EF-4FBF-4F6C-9FFE-4A09C06AB5AD}" dt="2025-05-31T19:21:17.613" v="1838" actId="26606"/>
          <ac:spMkLst>
            <pc:docMk/>
            <pc:sldMk cId="2832010546" sldId="269"/>
            <ac:spMk id="31" creationId="{F500DBFC-17A9-4E0A-AEE2-A49F9AEEF0FD}"/>
          </ac:spMkLst>
        </pc:spChg>
        <pc:spChg chg="add del">
          <ac:chgData name="NOEL FRANCK KOUADIO" userId="7db2799f4927c92c" providerId="LiveId" clId="{4F6353EF-4FBF-4F6C-9FFE-4A09C06AB5AD}" dt="2025-05-31T19:22:16.151" v="1848" actId="26606"/>
          <ac:spMkLst>
            <pc:docMk/>
            <pc:sldMk cId="2832010546" sldId="269"/>
            <ac:spMk id="39" creationId="{F20F2D78-389E-493E-8825-332BBB6CA674}"/>
          </ac:spMkLst>
        </pc:spChg>
        <pc:spChg chg="add">
          <ac:chgData name="NOEL FRANCK KOUADIO" userId="7db2799f4927c92c" providerId="LiveId" clId="{4F6353EF-4FBF-4F6C-9FFE-4A09C06AB5AD}" dt="2025-05-31T19:22:16.151" v="1848" actId="26606"/>
          <ac:spMkLst>
            <pc:docMk/>
            <pc:sldMk cId="2832010546" sldId="269"/>
            <ac:spMk id="46" creationId="{18873D23-2DCF-4B31-A009-95721C06E8E1}"/>
          </ac:spMkLst>
        </pc:spChg>
        <pc:spChg chg="add">
          <ac:chgData name="NOEL FRANCK KOUADIO" userId="7db2799f4927c92c" providerId="LiveId" clId="{4F6353EF-4FBF-4F6C-9FFE-4A09C06AB5AD}" dt="2025-05-31T19:22:16.151" v="1848" actId="26606"/>
          <ac:spMkLst>
            <pc:docMk/>
            <pc:sldMk cId="2832010546" sldId="269"/>
            <ac:spMk id="48" creationId="{C13EF075-D4EF-4929-ADBC-91B27DA19955}"/>
          </ac:spMkLst>
        </pc:spChg>
        <pc:grpChg chg="add del">
          <ac:chgData name="NOEL FRANCK KOUADIO" userId="7db2799f4927c92c" providerId="LiveId" clId="{4F6353EF-4FBF-4F6C-9FFE-4A09C06AB5AD}" dt="2025-05-31T19:21:17.629" v="1839" actId="26606"/>
          <ac:grpSpMkLst>
            <pc:docMk/>
            <pc:sldMk cId="2832010546" sldId="269"/>
            <ac:grpSpMk id="20" creationId="{D74613BB-817C-4C4F-8A24-4936F2F064C0}"/>
          </ac:grpSpMkLst>
        </pc:grpChg>
        <pc:grpChg chg="add del">
          <ac:chgData name="NOEL FRANCK KOUADIO" userId="7db2799f4927c92c" providerId="LiveId" clId="{4F6353EF-4FBF-4F6C-9FFE-4A09C06AB5AD}" dt="2025-05-31T19:21:17.613" v="1838" actId="26606"/>
          <ac:grpSpMkLst>
            <pc:docMk/>
            <pc:sldMk cId="2832010546" sldId="269"/>
            <ac:grpSpMk id="33" creationId="{D74613BB-817C-4C4F-8A24-4936F2F064C0}"/>
          </ac:grpSpMkLst>
        </pc:grpChg>
        <pc:grpChg chg="add del">
          <ac:chgData name="NOEL FRANCK KOUADIO" userId="7db2799f4927c92c" providerId="LiveId" clId="{4F6353EF-4FBF-4F6C-9FFE-4A09C06AB5AD}" dt="2025-05-31T19:22:16.151" v="1848" actId="26606"/>
          <ac:grpSpMkLst>
            <pc:docMk/>
            <pc:sldMk cId="2832010546" sldId="269"/>
            <ac:grpSpMk id="40" creationId="{067F19C3-C09C-4B70-8306-E0ACF405B7CC}"/>
          </ac:grpSpMkLst>
        </pc:grpChg>
        <pc:grpChg chg="add">
          <ac:chgData name="NOEL FRANCK KOUADIO" userId="7db2799f4927c92c" providerId="LiveId" clId="{4F6353EF-4FBF-4F6C-9FFE-4A09C06AB5AD}" dt="2025-05-31T19:22:16.151" v="1848" actId="26606"/>
          <ac:grpSpMkLst>
            <pc:docMk/>
            <pc:sldMk cId="2832010546" sldId="269"/>
            <ac:grpSpMk id="50" creationId="{DAA26DFA-AAB2-4973-9C17-16D587C7B198}"/>
          </ac:grpSpMkLst>
        </pc:grpChg>
        <pc:picChg chg="del mod">
          <ac:chgData name="NOEL FRANCK KOUADIO" userId="7db2799f4927c92c" providerId="LiveId" clId="{4F6353EF-4FBF-4F6C-9FFE-4A09C06AB5AD}" dt="2025-05-31T19:22:07.515" v="1847" actId="478"/>
          <ac:picMkLst>
            <pc:docMk/>
            <pc:sldMk cId="2832010546" sldId="269"/>
            <ac:picMk id="5" creationId="{128D7749-D164-BF69-11FB-82CF5D4C02A1}"/>
          </ac:picMkLst>
        </pc:picChg>
      </pc:sldChg>
      <pc:sldChg chg="addSp delSp modSp add mod">
        <pc:chgData name="NOEL FRANCK KOUADIO" userId="7db2799f4927c92c" providerId="LiveId" clId="{4F6353EF-4FBF-4F6C-9FFE-4A09C06AB5AD}" dt="2025-05-31T22:59:05.678" v="2550" actId="12"/>
        <pc:sldMkLst>
          <pc:docMk/>
          <pc:sldMk cId="1167212704" sldId="270"/>
        </pc:sldMkLst>
        <pc:spChg chg="mod">
          <ac:chgData name="NOEL FRANCK KOUADIO" userId="7db2799f4927c92c" providerId="LiveId" clId="{4F6353EF-4FBF-4F6C-9FFE-4A09C06AB5AD}" dt="2025-05-31T22:56:25.630" v="2373" actId="26606"/>
          <ac:spMkLst>
            <pc:docMk/>
            <pc:sldMk cId="1167212704" sldId="270"/>
            <ac:spMk id="2" creationId="{6C49FB4B-E828-0BD7-EF38-79968E1565E8}"/>
          </ac:spMkLst>
        </pc:spChg>
        <pc:spChg chg="mod ord">
          <ac:chgData name="NOEL FRANCK KOUADIO" userId="7db2799f4927c92c" providerId="LiveId" clId="{4F6353EF-4FBF-4F6C-9FFE-4A09C06AB5AD}" dt="2025-05-31T22:59:05.678" v="2550" actId="12"/>
          <ac:spMkLst>
            <pc:docMk/>
            <pc:sldMk cId="1167212704" sldId="270"/>
            <ac:spMk id="3" creationId="{F981E9FE-58D3-FA2B-0407-AA8F4A895AE2}"/>
          </ac:spMkLst>
        </pc:spChg>
        <pc:spChg chg="del">
          <ac:chgData name="NOEL FRANCK KOUADIO" userId="7db2799f4927c92c" providerId="LiveId" clId="{4F6353EF-4FBF-4F6C-9FFE-4A09C06AB5AD}" dt="2025-05-31T22:33:52.692" v="1968" actId="26606"/>
          <ac:spMkLst>
            <pc:docMk/>
            <pc:sldMk cId="1167212704" sldId="270"/>
            <ac:spMk id="17" creationId="{4E6E30AA-76BE-2BC7-BDE2-419079E9584F}"/>
          </ac:spMkLst>
        </pc:spChg>
        <pc:spChg chg="del">
          <ac:chgData name="NOEL FRANCK KOUADIO" userId="7db2799f4927c92c" providerId="LiveId" clId="{4F6353EF-4FBF-4F6C-9FFE-4A09C06AB5AD}" dt="2025-05-31T22:33:52.692" v="1968" actId="26606"/>
          <ac:spMkLst>
            <pc:docMk/>
            <pc:sldMk cId="1167212704" sldId="270"/>
            <ac:spMk id="19" creationId="{48FFDF9E-2A81-96DA-B7B6-4462A3F63746}"/>
          </ac:spMkLst>
        </pc:spChg>
        <pc:spChg chg="del">
          <ac:chgData name="NOEL FRANCK KOUADIO" userId="7db2799f4927c92c" providerId="LiveId" clId="{4F6353EF-4FBF-4F6C-9FFE-4A09C06AB5AD}" dt="2025-05-31T22:34:26.561" v="1970" actId="26606"/>
          <ac:spMkLst>
            <pc:docMk/>
            <pc:sldMk cId="1167212704" sldId="270"/>
            <ac:spMk id="30" creationId="{66F27278-DFD8-4200-A2A2-F0A6391007F4}"/>
          </ac:spMkLst>
        </pc:spChg>
        <pc:spChg chg="add del">
          <ac:chgData name="NOEL FRANCK KOUADIO" userId="7db2799f4927c92c" providerId="LiveId" clId="{4F6353EF-4FBF-4F6C-9FFE-4A09C06AB5AD}" dt="2025-05-31T22:34:26.561" v="1970" actId="26606"/>
          <ac:spMkLst>
            <pc:docMk/>
            <pc:sldMk cId="1167212704" sldId="270"/>
            <ac:spMk id="32" creationId="{A8D67904-06B0-470A-AE78-4A6201476CF7}"/>
          </ac:spMkLst>
        </pc:spChg>
        <pc:spChg chg="add del">
          <ac:chgData name="NOEL FRANCK KOUADIO" userId="7db2799f4927c92c" providerId="LiveId" clId="{4F6353EF-4FBF-4F6C-9FFE-4A09C06AB5AD}" dt="2025-05-31T22:34:26.561" v="1970" actId="26606"/>
          <ac:spMkLst>
            <pc:docMk/>
            <pc:sldMk cId="1167212704" sldId="270"/>
            <ac:spMk id="34" creationId="{06E31665-19A0-4E95-B134-2ED00D2496DD}"/>
          </ac:spMkLst>
        </pc:spChg>
        <pc:spChg chg="add del">
          <ac:chgData name="NOEL FRANCK KOUADIO" userId="7db2799f4927c92c" providerId="LiveId" clId="{4F6353EF-4FBF-4F6C-9FFE-4A09C06AB5AD}" dt="2025-05-31T22:34:26.561" v="1970" actId="26606"/>
          <ac:spMkLst>
            <pc:docMk/>
            <pc:sldMk cId="1167212704" sldId="270"/>
            <ac:spMk id="36" creationId="{28C04451-D4E5-4637-BE23-6DEB9B45A3CC}"/>
          </ac:spMkLst>
        </pc:spChg>
        <pc:spChg chg="add del">
          <ac:chgData name="NOEL FRANCK KOUADIO" userId="7db2799f4927c92c" providerId="LiveId" clId="{4F6353EF-4FBF-4F6C-9FFE-4A09C06AB5AD}" dt="2025-05-31T22:34:26.561" v="1970" actId="26606"/>
          <ac:spMkLst>
            <pc:docMk/>
            <pc:sldMk cId="1167212704" sldId="270"/>
            <ac:spMk id="38" creationId="{F456B73C-536A-4A93-A98E-D64531295E54}"/>
          </ac:spMkLst>
        </pc:spChg>
        <pc:spChg chg="add del">
          <ac:chgData name="NOEL FRANCK KOUADIO" userId="7db2799f4927c92c" providerId="LiveId" clId="{4F6353EF-4FBF-4F6C-9FFE-4A09C06AB5AD}" dt="2025-05-31T22:34:26.561" v="1970" actId="26606"/>
          <ac:spMkLst>
            <pc:docMk/>
            <pc:sldMk cId="1167212704" sldId="270"/>
            <ac:spMk id="42" creationId="{8123F86D-9EA2-4948-8D9A-1FFD4DD4B3BD}"/>
          </ac:spMkLst>
        </pc:spChg>
        <pc:spChg chg="add del">
          <ac:chgData name="NOEL FRANCK KOUADIO" userId="7db2799f4927c92c" providerId="LiveId" clId="{4F6353EF-4FBF-4F6C-9FFE-4A09C06AB5AD}" dt="2025-05-31T22:34:26.561" v="1970" actId="26606"/>
          <ac:spMkLst>
            <pc:docMk/>
            <pc:sldMk cId="1167212704" sldId="270"/>
            <ac:spMk id="44" creationId="{201F16FD-5C30-46D8-A7DE-FA937A2F2F7F}"/>
          </ac:spMkLst>
        </pc:spChg>
        <pc:spChg chg="add del">
          <ac:chgData name="NOEL FRANCK KOUADIO" userId="7db2799f4927c92c" providerId="LiveId" clId="{4F6353EF-4FBF-4F6C-9FFE-4A09C06AB5AD}" dt="2025-05-31T22:56:25.630" v="2373" actId="26606"/>
          <ac:spMkLst>
            <pc:docMk/>
            <pc:sldMk cId="1167212704" sldId="270"/>
            <ac:spMk id="49" creationId="{CAB6D7AF-734C-43E5-AE74-E8EC5D462582}"/>
          </ac:spMkLst>
        </pc:spChg>
        <pc:spChg chg="del">
          <ac:chgData name="NOEL FRANCK KOUADIO" userId="7db2799f4927c92c" providerId="LiveId" clId="{4F6353EF-4FBF-4F6C-9FFE-4A09C06AB5AD}" dt="2025-05-31T22:56:25.630" v="2373" actId="26606"/>
          <ac:spMkLst>
            <pc:docMk/>
            <pc:sldMk cId="1167212704" sldId="270"/>
            <ac:spMk id="51" creationId="{36830A5B-65B2-40C0-80F8-67EFC8A6B03B}"/>
          </ac:spMkLst>
        </pc:spChg>
        <pc:spChg chg="add">
          <ac:chgData name="NOEL FRANCK KOUADIO" userId="7db2799f4927c92c" providerId="LiveId" clId="{4F6353EF-4FBF-4F6C-9FFE-4A09C06AB5AD}" dt="2025-05-31T22:56:25.630" v="2373" actId="26606"/>
          <ac:spMkLst>
            <pc:docMk/>
            <pc:sldMk cId="1167212704" sldId="270"/>
            <ac:spMk id="56" creationId="{94BFCCA4-109C-4B21-816E-144FE75C38EE}"/>
          </ac:spMkLst>
        </pc:spChg>
        <pc:spChg chg="add">
          <ac:chgData name="NOEL FRANCK KOUADIO" userId="7db2799f4927c92c" providerId="LiveId" clId="{4F6353EF-4FBF-4F6C-9FFE-4A09C06AB5AD}" dt="2025-05-31T22:56:25.630" v="2373" actId="26606"/>
          <ac:spMkLst>
            <pc:docMk/>
            <pc:sldMk cId="1167212704" sldId="270"/>
            <ac:spMk id="58" creationId="{0059B5C0-FEC8-4370-AF45-02E3AEF6FA6D}"/>
          </ac:spMkLst>
        </pc:spChg>
        <pc:picChg chg="add del mod">
          <ac:chgData name="NOEL FRANCK KOUADIO" userId="7db2799f4927c92c" providerId="LiveId" clId="{4F6353EF-4FBF-4F6C-9FFE-4A09C06AB5AD}" dt="2025-05-31T22:30:25.614" v="1935" actId="478"/>
          <ac:picMkLst>
            <pc:docMk/>
            <pc:sldMk cId="1167212704" sldId="270"/>
            <ac:picMk id="5" creationId="{CAD02F51-04C5-3CA1-6394-A8CDEC271B6B}"/>
          </ac:picMkLst>
        </pc:picChg>
        <pc:picChg chg="del">
          <ac:chgData name="NOEL FRANCK KOUADIO" userId="7db2799f4927c92c" providerId="LiveId" clId="{4F6353EF-4FBF-4F6C-9FFE-4A09C06AB5AD}" dt="2025-05-31T22:34:20.555" v="1969" actId="478"/>
          <ac:picMkLst>
            <pc:docMk/>
            <pc:sldMk cId="1167212704" sldId="270"/>
            <ac:picMk id="7" creationId="{57B9395F-477C-F43E-30AF-BD914B1C4504}"/>
          </ac:picMkLst>
        </pc:picChg>
        <pc:picChg chg="add del mod">
          <ac:chgData name="NOEL FRANCK KOUADIO" userId="7db2799f4927c92c" providerId="LiveId" clId="{4F6353EF-4FBF-4F6C-9FFE-4A09C06AB5AD}" dt="2025-05-31T22:30:25.614" v="1935" actId="478"/>
          <ac:picMkLst>
            <pc:docMk/>
            <pc:sldMk cId="1167212704" sldId="270"/>
            <ac:picMk id="8" creationId="{F19B0C54-C46B-7602-34F6-800EFC2D4A6B}"/>
          </ac:picMkLst>
        </pc:picChg>
        <pc:picChg chg="add del mod">
          <ac:chgData name="NOEL FRANCK KOUADIO" userId="7db2799f4927c92c" providerId="LiveId" clId="{4F6353EF-4FBF-4F6C-9FFE-4A09C06AB5AD}" dt="2025-05-31T22:30:25.614" v="1935" actId="478"/>
          <ac:picMkLst>
            <pc:docMk/>
            <pc:sldMk cId="1167212704" sldId="270"/>
            <ac:picMk id="10" creationId="{FAA54721-19E2-54A3-DD17-3A3380D0C2E5}"/>
          </ac:picMkLst>
        </pc:picChg>
        <pc:picChg chg="add mod ord">
          <ac:chgData name="NOEL FRANCK KOUADIO" userId="7db2799f4927c92c" providerId="LiveId" clId="{4F6353EF-4FBF-4F6C-9FFE-4A09C06AB5AD}" dt="2025-05-31T22:56:25.630" v="2373" actId="26606"/>
          <ac:picMkLst>
            <pc:docMk/>
            <pc:sldMk cId="1167212704" sldId="270"/>
            <ac:picMk id="12" creationId="{52A8C79C-65DC-DE60-0A7D-651088299702}"/>
          </ac:picMkLst>
        </pc:picChg>
        <pc:picChg chg="add mod ord">
          <ac:chgData name="NOEL FRANCK KOUADIO" userId="7db2799f4927c92c" providerId="LiveId" clId="{4F6353EF-4FBF-4F6C-9FFE-4A09C06AB5AD}" dt="2025-05-31T22:56:41.752" v="2375" actId="14100"/>
          <ac:picMkLst>
            <pc:docMk/>
            <pc:sldMk cId="1167212704" sldId="270"/>
            <ac:picMk id="14" creationId="{E32A95E4-FE89-559D-FE94-0C15F8182FA0}"/>
          </ac:picMkLst>
        </pc:picChg>
        <pc:picChg chg="add mod">
          <ac:chgData name="NOEL FRANCK KOUADIO" userId="7db2799f4927c92c" providerId="LiveId" clId="{4F6353EF-4FBF-4F6C-9FFE-4A09C06AB5AD}" dt="2025-05-31T22:56:36.430" v="2374" actId="14100"/>
          <ac:picMkLst>
            <pc:docMk/>
            <pc:sldMk cId="1167212704" sldId="270"/>
            <ac:picMk id="16" creationId="{695FD87E-5FF2-D5E5-B691-935776AFDC8E}"/>
          </ac:picMkLst>
        </pc:picChg>
        <pc:picChg chg="add mod">
          <ac:chgData name="NOEL FRANCK KOUADIO" userId="7db2799f4927c92c" providerId="LiveId" clId="{4F6353EF-4FBF-4F6C-9FFE-4A09C06AB5AD}" dt="2025-05-31T22:56:25.630" v="2373" actId="26606"/>
          <ac:picMkLst>
            <pc:docMk/>
            <pc:sldMk cId="1167212704" sldId="270"/>
            <ac:picMk id="20" creationId="{DD3A4FD8-40F1-9EFB-1EBF-E2B2BA0D11C3}"/>
          </ac:picMkLst>
        </pc:picChg>
      </pc:sldChg>
      <pc:sldChg chg="modSp new del mod">
        <pc:chgData name="NOEL FRANCK KOUADIO" userId="7db2799f4927c92c" providerId="LiveId" clId="{4F6353EF-4FBF-4F6C-9FFE-4A09C06AB5AD}" dt="2025-05-31T19:30:26.185" v="1912" actId="2696"/>
        <pc:sldMkLst>
          <pc:docMk/>
          <pc:sldMk cId="3051869638" sldId="270"/>
        </pc:sldMkLst>
        <pc:spChg chg="mod">
          <ac:chgData name="NOEL FRANCK KOUADIO" userId="7db2799f4927c92c" providerId="LiveId" clId="{4F6353EF-4FBF-4F6C-9FFE-4A09C06AB5AD}" dt="2025-05-31T19:30:14.849" v="1911" actId="20577"/>
          <ac:spMkLst>
            <pc:docMk/>
            <pc:sldMk cId="3051869638" sldId="270"/>
            <ac:spMk id="2" creationId="{4E581EA0-8A0A-C345-BAEC-DF4FD39F444D}"/>
          </ac:spMkLst>
        </pc:spChg>
      </pc:sldChg>
      <pc:sldChg chg="addSp delSp modSp add mod ord">
        <pc:chgData name="NOEL FRANCK KOUADIO" userId="7db2799f4927c92c" providerId="LiveId" clId="{4F6353EF-4FBF-4F6C-9FFE-4A09C06AB5AD}" dt="2025-05-31T22:50:51.950" v="2351"/>
        <pc:sldMkLst>
          <pc:docMk/>
          <pc:sldMk cId="1719419965" sldId="271"/>
        </pc:sldMkLst>
        <pc:spChg chg="mod">
          <ac:chgData name="NOEL FRANCK KOUADIO" userId="7db2799f4927c92c" providerId="LiveId" clId="{4F6353EF-4FBF-4F6C-9FFE-4A09C06AB5AD}" dt="2025-05-31T22:49:14.857" v="2343" actId="26606"/>
          <ac:spMkLst>
            <pc:docMk/>
            <pc:sldMk cId="1719419965" sldId="271"/>
            <ac:spMk id="2" creationId="{CC370B95-9EEF-58F0-42C9-7F98752D5A49}"/>
          </ac:spMkLst>
        </pc:spChg>
        <pc:spChg chg="mod ord">
          <ac:chgData name="NOEL FRANCK KOUADIO" userId="7db2799f4927c92c" providerId="LiveId" clId="{4F6353EF-4FBF-4F6C-9FFE-4A09C06AB5AD}" dt="2025-05-31T22:50:35.337" v="2349" actId="20577"/>
          <ac:spMkLst>
            <pc:docMk/>
            <pc:sldMk cId="1719419965" sldId="271"/>
            <ac:spMk id="3" creationId="{E4C10E48-77CF-4F59-9665-F7CA5462C71E}"/>
          </ac:spMkLst>
        </pc:spChg>
        <pc:spChg chg="del">
          <ac:chgData name="NOEL FRANCK KOUADIO" userId="7db2799f4927c92c" providerId="LiveId" clId="{4F6353EF-4FBF-4F6C-9FFE-4A09C06AB5AD}" dt="2025-05-31T22:42:53.739" v="2323" actId="26606"/>
          <ac:spMkLst>
            <pc:docMk/>
            <pc:sldMk cId="1719419965" sldId="271"/>
            <ac:spMk id="17" creationId="{B49B3E14-FF4C-BBAA-54AF-9FE6B246C654}"/>
          </ac:spMkLst>
        </pc:spChg>
        <pc:spChg chg="del">
          <ac:chgData name="NOEL FRANCK KOUADIO" userId="7db2799f4927c92c" providerId="LiveId" clId="{4F6353EF-4FBF-4F6C-9FFE-4A09C06AB5AD}" dt="2025-05-31T22:42:53.739" v="2323" actId="26606"/>
          <ac:spMkLst>
            <pc:docMk/>
            <pc:sldMk cId="1719419965" sldId="271"/>
            <ac:spMk id="19" creationId="{100E6C3B-9320-C628-3BB6-4DD55195E82F}"/>
          </ac:spMkLst>
        </pc:spChg>
        <pc:spChg chg="add del">
          <ac:chgData name="NOEL FRANCK KOUADIO" userId="7db2799f4927c92c" providerId="LiveId" clId="{4F6353EF-4FBF-4F6C-9FFE-4A09C06AB5AD}" dt="2025-05-31T22:43:26.652" v="2329" actId="26606"/>
          <ac:spMkLst>
            <pc:docMk/>
            <pc:sldMk cId="1719419965" sldId="271"/>
            <ac:spMk id="37" creationId="{94BFCCA4-109C-4B21-816E-144FE75C38EE}"/>
          </ac:spMkLst>
        </pc:spChg>
        <pc:spChg chg="add del">
          <ac:chgData name="NOEL FRANCK KOUADIO" userId="7db2799f4927c92c" providerId="LiveId" clId="{4F6353EF-4FBF-4F6C-9FFE-4A09C06AB5AD}" dt="2025-05-31T22:43:26.652" v="2329" actId="26606"/>
          <ac:spMkLst>
            <pc:docMk/>
            <pc:sldMk cId="1719419965" sldId="271"/>
            <ac:spMk id="39" creationId="{0059B5C0-FEC8-4370-AF45-02E3AEF6FA6D}"/>
          </ac:spMkLst>
        </pc:spChg>
        <pc:spChg chg="add del">
          <ac:chgData name="NOEL FRANCK KOUADIO" userId="7db2799f4927c92c" providerId="LiveId" clId="{4F6353EF-4FBF-4F6C-9FFE-4A09C06AB5AD}" dt="2025-05-31T22:48:14.608" v="2337" actId="26606"/>
          <ac:spMkLst>
            <pc:docMk/>
            <pc:sldMk cId="1719419965" sldId="271"/>
            <ac:spMk id="44" creationId="{4E8F40FE-293C-453F-B8A6-4278993567DF}"/>
          </ac:spMkLst>
        </pc:spChg>
        <pc:spChg chg="add del">
          <ac:chgData name="NOEL FRANCK KOUADIO" userId="7db2799f4927c92c" providerId="LiveId" clId="{4F6353EF-4FBF-4F6C-9FFE-4A09C06AB5AD}" dt="2025-05-31T22:48:14.608" v="2337" actId="26606"/>
          <ac:spMkLst>
            <pc:docMk/>
            <pc:sldMk cId="1719419965" sldId="271"/>
            <ac:spMk id="46" creationId="{481EABE0-FA8E-49A5-A966-F0539111C953}"/>
          </ac:spMkLst>
        </pc:spChg>
        <pc:spChg chg="add del">
          <ac:chgData name="NOEL FRANCK KOUADIO" userId="7db2799f4927c92c" providerId="LiveId" clId="{4F6353EF-4FBF-4F6C-9FFE-4A09C06AB5AD}" dt="2025-05-31T22:48:14.608" v="2337" actId="26606"/>
          <ac:spMkLst>
            <pc:docMk/>
            <pc:sldMk cId="1719419965" sldId="271"/>
            <ac:spMk id="48" creationId="{56A3E26D-73B1-468C-B97B-BC1815959759}"/>
          </ac:spMkLst>
        </pc:spChg>
        <pc:spChg chg="add del">
          <ac:chgData name="NOEL FRANCK KOUADIO" userId="7db2799f4927c92c" providerId="LiveId" clId="{4F6353EF-4FBF-4F6C-9FFE-4A09C06AB5AD}" dt="2025-05-31T22:49:14.857" v="2343" actId="26606"/>
          <ac:spMkLst>
            <pc:docMk/>
            <pc:sldMk cId="1719419965" sldId="271"/>
            <ac:spMk id="53" creationId="{3611733F-E5BD-49F1-953E-8029C6596AF2}"/>
          </ac:spMkLst>
        </pc:spChg>
        <pc:spChg chg="add del">
          <ac:chgData name="NOEL FRANCK KOUADIO" userId="7db2799f4927c92c" providerId="LiveId" clId="{4F6353EF-4FBF-4F6C-9FFE-4A09C06AB5AD}" dt="2025-05-31T22:49:14.857" v="2343" actId="26606"/>
          <ac:spMkLst>
            <pc:docMk/>
            <pc:sldMk cId="1719419965" sldId="271"/>
            <ac:spMk id="55" creationId="{6EA0003C-06B7-4E3A-9E9A-2DA8CA829F71}"/>
          </ac:spMkLst>
        </pc:spChg>
        <pc:spChg chg="add del">
          <ac:chgData name="NOEL FRANCK KOUADIO" userId="7db2799f4927c92c" providerId="LiveId" clId="{4F6353EF-4FBF-4F6C-9FFE-4A09C06AB5AD}" dt="2025-05-31T22:49:50.655" v="2346" actId="26606"/>
          <ac:spMkLst>
            <pc:docMk/>
            <pc:sldMk cId="1719419965" sldId="271"/>
            <ac:spMk id="66" creationId="{94BFCCA4-109C-4B21-816E-144FE75C38EE}"/>
          </ac:spMkLst>
        </pc:spChg>
        <pc:spChg chg="add del">
          <ac:chgData name="NOEL FRANCK KOUADIO" userId="7db2799f4927c92c" providerId="LiveId" clId="{4F6353EF-4FBF-4F6C-9FFE-4A09C06AB5AD}" dt="2025-05-31T22:49:50.655" v="2346" actId="26606"/>
          <ac:spMkLst>
            <pc:docMk/>
            <pc:sldMk cId="1719419965" sldId="271"/>
            <ac:spMk id="68" creationId="{0059B5C0-FEC8-4370-AF45-02E3AEF6FA6D}"/>
          </ac:spMkLst>
        </pc:spChg>
        <pc:spChg chg="add">
          <ac:chgData name="NOEL FRANCK KOUADIO" userId="7db2799f4927c92c" providerId="LiveId" clId="{4F6353EF-4FBF-4F6C-9FFE-4A09C06AB5AD}" dt="2025-05-31T22:49:50.655" v="2346" actId="26606"/>
          <ac:spMkLst>
            <pc:docMk/>
            <pc:sldMk cId="1719419965" sldId="271"/>
            <ac:spMk id="73" creationId="{94BFCCA4-109C-4B21-816E-144FE75C38EE}"/>
          </ac:spMkLst>
        </pc:spChg>
        <pc:spChg chg="add">
          <ac:chgData name="NOEL FRANCK KOUADIO" userId="7db2799f4927c92c" providerId="LiveId" clId="{4F6353EF-4FBF-4F6C-9FFE-4A09C06AB5AD}" dt="2025-05-31T22:49:50.655" v="2346" actId="26606"/>
          <ac:spMkLst>
            <pc:docMk/>
            <pc:sldMk cId="1719419965" sldId="271"/>
            <ac:spMk id="75" creationId="{0059B5C0-FEC8-4370-AF45-02E3AEF6FA6D}"/>
          </ac:spMkLst>
        </pc:spChg>
        <pc:grpChg chg="del">
          <ac:chgData name="NOEL FRANCK KOUADIO" userId="7db2799f4927c92c" providerId="LiveId" clId="{4F6353EF-4FBF-4F6C-9FFE-4A09C06AB5AD}" dt="2025-05-31T22:42:53.739" v="2323" actId="26606"/>
          <ac:grpSpMkLst>
            <pc:docMk/>
            <pc:sldMk cId="1719419965" sldId="271"/>
            <ac:grpSpMk id="21" creationId="{8172BEAC-1152-D2E5-8DD0-A0F1E77A63D0}"/>
          </ac:grpSpMkLst>
        </pc:grpChg>
        <pc:grpChg chg="add del">
          <ac:chgData name="NOEL FRANCK KOUADIO" userId="7db2799f4927c92c" providerId="LiveId" clId="{4F6353EF-4FBF-4F6C-9FFE-4A09C06AB5AD}" dt="2025-05-31T22:43:14.706" v="2327" actId="26606"/>
          <ac:grpSpMkLst>
            <pc:docMk/>
            <pc:sldMk cId="1719419965" sldId="271"/>
            <ac:grpSpMk id="30" creationId="{32CC9F2B-E219-AF55-BBE8-372B5AC60059}"/>
          </ac:grpSpMkLst>
        </pc:grpChg>
        <pc:picChg chg="add mod ord">
          <ac:chgData name="NOEL FRANCK KOUADIO" userId="7db2799f4927c92c" providerId="LiveId" clId="{4F6353EF-4FBF-4F6C-9FFE-4A09C06AB5AD}" dt="2025-05-31T22:49:56.702" v="2347" actId="14100"/>
          <ac:picMkLst>
            <pc:docMk/>
            <pc:sldMk cId="1719419965" sldId="271"/>
            <ac:picMk id="5" creationId="{00D0FC2C-3E87-0296-E6A8-FDD345FABF31}"/>
          </ac:picMkLst>
        </pc:picChg>
        <pc:picChg chg="del">
          <ac:chgData name="NOEL FRANCK KOUADIO" userId="7db2799f4927c92c" providerId="LiveId" clId="{4F6353EF-4FBF-4F6C-9FFE-4A09C06AB5AD}" dt="2025-05-31T22:42:10.777" v="2317" actId="478"/>
          <ac:picMkLst>
            <pc:docMk/>
            <pc:sldMk cId="1719419965" sldId="271"/>
            <ac:picMk id="7" creationId="{B03BC5DB-E9C6-909E-5A2C-16A5C51F898F}"/>
          </ac:picMkLst>
        </pc:picChg>
        <pc:picChg chg="add mod ord">
          <ac:chgData name="NOEL FRANCK KOUADIO" userId="7db2799f4927c92c" providerId="LiveId" clId="{4F6353EF-4FBF-4F6C-9FFE-4A09C06AB5AD}" dt="2025-05-31T22:49:35.628" v="2345" actId="14100"/>
          <ac:picMkLst>
            <pc:docMk/>
            <pc:sldMk cId="1719419965" sldId="271"/>
            <ac:picMk id="8" creationId="{B26E484C-FF68-B230-58CD-0001C07293B6}"/>
          </ac:picMkLst>
        </pc:picChg>
        <pc:picChg chg="add mod ord">
          <ac:chgData name="NOEL FRANCK KOUADIO" userId="7db2799f4927c92c" providerId="LiveId" clId="{4F6353EF-4FBF-4F6C-9FFE-4A09C06AB5AD}" dt="2025-05-31T22:49:14.857" v="2343" actId="26606"/>
          <ac:picMkLst>
            <pc:docMk/>
            <pc:sldMk cId="1719419965" sldId="271"/>
            <ac:picMk id="10" creationId="{D74E72D6-B693-3613-7594-D216E58AA854}"/>
          </ac:picMkLst>
        </pc:picChg>
        <pc:picChg chg="add del mod">
          <ac:chgData name="NOEL FRANCK KOUADIO" userId="7db2799f4927c92c" providerId="LiveId" clId="{4F6353EF-4FBF-4F6C-9FFE-4A09C06AB5AD}" dt="2025-05-31T22:47:46.710" v="2330" actId="478"/>
          <ac:picMkLst>
            <pc:docMk/>
            <pc:sldMk cId="1719419965" sldId="271"/>
            <ac:picMk id="12" creationId="{50092FEB-0519-737A-5C77-8C4E55424505}"/>
          </ac:picMkLst>
        </pc:picChg>
        <pc:picChg chg="add mod">
          <ac:chgData name="NOEL FRANCK KOUADIO" userId="7db2799f4927c92c" providerId="LiveId" clId="{4F6353EF-4FBF-4F6C-9FFE-4A09C06AB5AD}" dt="2025-05-31T22:49:14.857" v="2343" actId="26606"/>
          <ac:picMkLst>
            <pc:docMk/>
            <pc:sldMk cId="1719419965" sldId="271"/>
            <ac:picMk id="14" creationId="{172E26F3-484C-47B7-5908-2300FC81CD00}"/>
          </ac:picMkLst>
        </pc:picChg>
      </pc:sldChg>
      <pc:sldChg chg="addSp delSp modSp add mod delAnim modAnim">
        <pc:chgData name="NOEL FRANCK KOUADIO" userId="7db2799f4927c92c" providerId="LiveId" clId="{4F6353EF-4FBF-4F6C-9FFE-4A09C06AB5AD}" dt="2025-05-31T23:08:46.241" v="2631" actId="14100"/>
        <pc:sldMkLst>
          <pc:docMk/>
          <pc:sldMk cId="2273519547" sldId="272"/>
        </pc:sldMkLst>
        <pc:spChg chg="mod">
          <ac:chgData name="NOEL FRANCK KOUADIO" userId="7db2799f4927c92c" providerId="LiveId" clId="{4F6353EF-4FBF-4F6C-9FFE-4A09C06AB5AD}" dt="2025-05-31T23:06:03.376" v="2613" actId="1076"/>
          <ac:spMkLst>
            <pc:docMk/>
            <pc:sldMk cId="2273519547" sldId="272"/>
            <ac:spMk id="2" creationId="{CC99FE29-672D-D7CE-06A1-596EEA06B923}"/>
          </ac:spMkLst>
        </pc:spChg>
        <pc:spChg chg="del">
          <ac:chgData name="NOEL FRANCK KOUADIO" userId="7db2799f4927c92c" providerId="LiveId" clId="{4F6353EF-4FBF-4F6C-9FFE-4A09C06AB5AD}" dt="2025-05-31T23:03:41.725" v="2587" actId="478"/>
          <ac:spMkLst>
            <pc:docMk/>
            <pc:sldMk cId="2273519547" sldId="272"/>
            <ac:spMk id="5" creationId="{6E3892C3-BBA9-1423-2E94-326E8A0C63D2}"/>
          </ac:spMkLst>
        </pc:spChg>
        <pc:spChg chg="del mod">
          <ac:chgData name="NOEL FRANCK KOUADIO" userId="7db2799f4927c92c" providerId="LiveId" clId="{4F6353EF-4FBF-4F6C-9FFE-4A09C06AB5AD}" dt="2025-05-31T23:03:13.798" v="2585" actId="478"/>
          <ac:spMkLst>
            <pc:docMk/>
            <pc:sldMk cId="2273519547" sldId="272"/>
            <ac:spMk id="6" creationId="{73839B3D-C2C7-1300-7851-FE2E8726CAEC}"/>
          </ac:spMkLst>
        </pc:spChg>
        <pc:spChg chg="add mod">
          <ac:chgData name="NOEL FRANCK KOUADIO" userId="7db2799f4927c92c" providerId="LiveId" clId="{4F6353EF-4FBF-4F6C-9FFE-4A09C06AB5AD}" dt="2025-05-31T23:08:39.391" v="2630" actId="1076"/>
          <ac:spMkLst>
            <pc:docMk/>
            <pc:sldMk cId="2273519547" sldId="272"/>
            <ac:spMk id="9" creationId="{B79F4CE2-D6A5-32CF-461B-FD455CC0469B}"/>
          </ac:spMkLst>
        </pc:spChg>
        <pc:spChg chg="del">
          <ac:chgData name="NOEL FRANCK KOUADIO" userId="7db2799f4927c92c" providerId="LiveId" clId="{4F6353EF-4FBF-4F6C-9FFE-4A09C06AB5AD}" dt="2025-05-31T23:04:32.756" v="2606" actId="26606"/>
          <ac:spMkLst>
            <pc:docMk/>
            <pc:sldMk cId="2273519547" sldId="272"/>
            <ac:spMk id="59" creationId="{E9D72DC0-F419-59AA-A56C-C6D5EF17CEC0}"/>
          </ac:spMkLst>
        </pc:spChg>
        <pc:spChg chg="del">
          <ac:chgData name="NOEL FRANCK KOUADIO" userId="7db2799f4927c92c" providerId="LiveId" clId="{4F6353EF-4FBF-4F6C-9FFE-4A09C06AB5AD}" dt="2025-05-31T23:04:32.756" v="2606" actId="26606"/>
          <ac:spMkLst>
            <pc:docMk/>
            <pc:sldMk cId="2273519547" sldId="272"/>
            <ac:spMk id="60" creationId="{5C5D9E0F-4C30-397A-22DA-4FE3122C4261}"/>
          </ac:spMkLst>
        </pc:spChg>
        <pc:spChg chg="add">
          <ac:chgData name="NOEL FRANCK KOUADIO" userId="7db2799f4927c92c" providerId="LiveId" clId="{4F6353EF-4FBF-4F6C-9FFE-4A09C06AB5AD}" dt="2025-05-31T23:04:32.756" v="2606" actId="26606"/>
          <ac:spMkLst>
            <pc:docMk/>
            <pc:sldMk cId="2273519547" sldId="272"/>
            <ac:spMk id="69" creationId="{23D09407-53BC-485E-B4CE-BC5E4FC4B25B}"/>
          </ac:spMkLst>
        </pc:spChg>
        <pc:spChg chg="add">
          <ac:chgData name="NOEL FRANCK KOUADIO" userId="7db2799f4927c92c" providerId="LiveId" clId="{4F6353EF-4FBF-4F6C-9FFE-4A09C06AB5AD}" dt="2025-05-31T23:04:32.756" v="2606" actId="26606"/>
          <ac:spMkLst>
            <pc:docMk/>
            <pc:sldMk cId="2273519547" sldId="272"/>
            <ac:spMk id="71" creationId="{921DB988-49FC-4608-B0A2-E2F3A4019041}"/>
          </ac:spMkLst>
        </pc:spChg>
        <pc:grpChg chg="del">
          <ac:chgData name="NOEL FRANCK KOUADIO" userId="7db2799f4927c92c" providerId="LiveId" clId="{4F6353EF-4FBF-4F6C-9FFE-4A09C06AB5AD}" dt="2025-05-31T23:04:32.756" v="2606" actId="26606"/>
          <ac:grpSpMkLst>
            <pc:docMk/>
            <pc:sldMk cId="2273519547" sldId="272"/>
            <ac:grpSpMk id="61" creationId="{CE79513E-5B74-C31F-0330-D9935080BA34}"/>
          </ac:grpSpMkLst>
        </pc:grpChg>
        <pc:grpChg chg="add">
          <ac:chgData name="NOEL FRANCK KOUADIO" userId="7db2799f4927c92c" providerId="LiveId" clId="{4F6353EF-4FBF-4F6C-9FFE-4A09C06AB5AD}" dt="2025-05-31T23:04:32.756" v="2606" actId="26606"/>
          <ac:grpSpMkLst>
            <pc:docMk/>
            <pc:sldMk cId="2273519547" sldId="272"/>
            <ac:grpSpMk id="73" creationId="{E9B930FD-8671-4C4C-ADCF-73AC1D0CD417}"/>
          </ac:grpSpMkLst>
        </pc:grpChg>
        <pc:grpChg chg="add">
          <ac:chgData name="NOEL FRANCK KOUADIO" userId="7db2799f4927c92c" providerId="LiveId" clId="{4F6353EF-4FBF-4F6C-9FFE-4A09C06AB5AD}" dt="2025-05-31T23:04:32.756" v="2606" actId="26606"/>
          <ac:grpSpMkLst>
            <pc:docMk/>
            <pc:sldMk cId="2273519547" sldId="272"/>
            <ac:grpSpMk id="79" creationId="{383C2651-AE0C-4AE4-8725-E2F9414FE219}"/>
          </ac:grpSpMkLst>
        </pc:grpChg>
        <pc:graphicFrameChg chg="del">
          <ac:chgData name="NOEL FRANCK KOUADIO" userId="7db2799f4927c92c" providerId="LiveId" clId="{4F6353EF-4FBF-4F6C-9FFE-4A09C06AB5AD}" dt="2025-05-31T23:03:36.993" v="2586" actId="478"/>
          <ac:graphicFrameMkLst>
            <pc:docMk/>
            <pc:sldMk cId="2273519547" sldId="272"/>
            <ac:graphicFrameMk id="4" creationId="{4654DF46-E759-7C23-B62F-8832D6C8CCDE}"/>
          </ac:graphicFrameMkLst>
        </pc:graphicFrameChg>
        <pc:graphicFrameChg chg="add mod modGraphic">
          <ac:chgData name="NOEL FRANCK KOUADIO" userId="7db2799f4927c92c" providerId="LiveId" clId="{4F6353EF-4FBF-4F6C-9FFE-4A09C06AB5AD}" dt="2025-05-31T23:08:33.058" v="2629" actId="14100"/>
          <ac:graphicFrameMkLst>
            <pc:docMk/>
            <pc:sldMk cId="2273519547" sldId="272"/>
            <ac:graphicFrameMk id="8" creationId="{BB6492DF-9D41-182F-128C-2869925679BF}"/>
          </ac:graphicFrameMkLst>
        </pc:graphicFrameChg>
        <pc:picChg chg="add mod">
          <ac:chgData name="NOEL FRANCK KOUADIO" userId="7db2799f4927c92c" providerId="LiveId" clId="{4F6353EF-4FBF-4F6C-9FFE-4A09C06AB5AD}" dt="2025-05-31T23:08:46.241" v="2631" actId="14100"/>
          <ac:picMkLst>
            <pc:docMk/>
            <pc:sldMk cId="2273519547" sldId="272"/>
            <ac:picMk id="7" creationId="{04DFE908-C05E-7D5D-8361-56A07D876706}"/>
          </ac:picMkLst>
        </pc:picChg>
      </pc:sldChg>
      <pc:sldChg chg="new del ord">
        <pc:chgData name="NOEL FRANCK KOUADIO" userId="7db2799f4927c92c" providerId="LiveId" clId="{4F6353EF-4FBF-4F6C-9FFE-4A09C06AB5AD}" dt="2025-06-01T11:18:38.452" v="2739" actId="2696"/>
        <pc:sldMkLst>
          <pc:docMk/>
          <pc:sldMk cId="4080410016" sldId="273"/>
        </pc:sldMkLst>
      </pc:sldChg>
      <pc:sldChg chg="add del">
        <pc:chgData name="NOEL FRANCK KOUADIO" userId="7db2799f4927c92c" providerId="LiveId" clId="{4F6353EF-4FBF-4F6C-9FFE-4A09C06AB5AD}" dt="2025-06-01T11:18:41.487" v="2740" actId="2696"/>
        <pc:sldMkLst>
          <pc:docMk/>
          <pc:sldMk cId="1123922356" sldId="274"/>
        </pc:sldMkLst>
      </pc:sldChg>
      <pc:sldChg chg="add del">
        <pc:chgData name="NOEL FRANCK KOUADIO" userId="7db2799f4927c92c" providerId="LiveId" clId="{4F6353EF-4FBF-4F6C-9FFE-4A09C06AB5AD}" dt="2025-06-01T11:18:44.921" v="2741" actId="2696"/>
        <pc:sldMkLst>
          <pc:docMk/>
          <pc:sldMk cId="3942176096" sldId="275"/>
        </pc:sldMkLst>
      </pc:sldChg>
      <pc:sldChg chg="addSp delSp modSp add mod ord modMedia setBg">
        <pc:chgData name="NOEL FRANCK KOUADIO" userId="7db2799f4927c92c" providerId="LiveId" clId="{4F6353EF-4FBF-4F6C-9FFE-4A09C06AB5AD}" dt="2025-06-01T11:18:57.640" v="2742" actId="26606"/>
        <pc:sldMkLst>
          <pc:docMk/>
          <pc:sldMk cId="0" sldId="276"/>
        </pc:sldMkLst>
        <pc:spChg chg="mod">
          <ac:chgData name="NOEL FRANCK KOUADIO" userId="7db2799f4927c92c" providerId="LiveId" clId="{4F6353EF-4FBF-4F6C-9FFE-4A09C06AB5AD}" dt="2025-06-01T11:18:57.640" v="2742" actId="26606"/>
          <ac:spMkLst>
            <pc:docMk/>
            <pc:sldMk cId="0" sldId="276"/>
            <ac:spMk id="2" creationId="{00000000-0000-0000-0000-000000000000}"/>
          </ac:spMkLst>
        </pc:spChg>
        <pc:spChg chg="mod">
          <ac:chgData name="NOEL FRANCK KOUADIO" userId="7db2799f4927c92c" providerId="LiveId" clId="{4F6353EF-4FBF-4F6C-9FFE-4A09C06AB5AD}" dt="2025-06-01T11:18:57.640" v="2742" actId="26606"/>
          <ac:spMkLst>
            <pc:docMk/>
            <pc:sldMk cId="0" sldId="276"/>
            <ac:spMk id="3" creationId="{00000000-0000-0000-0000-000000000000}"/>
          </ac:spMkLst>
        </pc:spChg>
        <pc:spChg chg="add del">
          <ac:chgData name="NOEL FRANCK KOUADIO" userId="7db2799f4927c92c" providerId="LiveId" clId="{4F6353EF-4FBF-4F6C-9FFE-4A09C06AB5AD}" dt="2025-06-01T11:18:57.640" v="2742" actId="26606"/>
          <ac:spMkLst>
            <pc:docMk/>
            <pc:sldMk cId="0" sldId="276"/>
            <ac:spMk id="9" creationId="{E0AE394F-AFF1-4485-AF1F-7387A2F041AA}"/>
          </ac:spMkLst>
        </pc:spChg>
        <pc:spChg chg="add del">
          <ac:chgData name="NOEL FRANCK KOUADIO" userId="7db2799f4927c92c" providerId="LiveId" clId="{4F6353EF-4FBF-4F6C-9FFE-4A09C06AB5AD}" dt="2025-06-01T11:18:57.640" v="2742" actId="26606"/>
          <ac:spMkLst>
            <pc:docMk/>
            <pc:sldMk cId="0" sldId="276"/>
            <ac:spMk id="11" creationId="{5683D043-25BB-4AC9-8130-641179672614}"/>
          </ac:spMkLst>
        </pc:spChg>
        <pc:spChg chg="add del">
          <ac:chgData name="NOEL FRANCK KOUADIO" userId="7db2799f4927c92c" providerId="LiveId" clId="{4F6353EF-4FBF-4F6C-9FFE-4A09C06AB5AD}" dt="2025-06-01T11:18:57.640" v="2742" actId="26606"/>
          <ac:spMkLst>
            <pc:docMk/>
            <pc:sldMk cId="0" sldId="276"/>
            <ac:spMk id="13" creationId="{AA61CCAC-6875-474C-8E9E-F57ABF078C2B}"/>
          </ac:spMkLst>
        </pc:spChg>
        <pc:spChg chg="add">
          <ac:chgData name="NOEL FRANCK KOUADIO" userId="7db2799f4927c92c" providerId="LiveId" clId="{4F6353EF-4FBF-4F6C-9FFE-4A09C06AB5AD}" dt="2025-06-01T11:18:57.640" v="2742" actId="26606"/>
          <ac:spMkLst>
            <pc:docMk/>
            <pc:sldMk cId="0" sldId="276"/>
            <ac:spMk id="18" creationId="{A3363022-C969-41E9-8EB2-E4C94908C1FA}"/>
          </ac:spMkLst>
        </pc:spChg>
        <pc:spChg chg="add">
          <ac:chgData name="NOEL FRANCK KOUADIO" userId="7db2799f4927c92c" providerId="LiveId" clId="{4F6353EF-4FBF-4F6C-9FFE-4A09C06AB5AD}" dt="2025-06-01T11:18:57.640" v="2742" actId="26606"/>
          <ac:spMkLst>
            <pc:docMk/>
            <pc:sldMk cId="0" sldId="276"/>
            <ac:spMk id="20" creationId="{8D1AD6B3-BE88-4CEB-BA17-790657CC4729}"/>
          </ac:spMkLst>
        </pc:spChg>
        <pc:grpChg chg="add">
          <ac:chgData name="NOEL FRANCK KOUADIO" userId="7db2799f4927c92c" providerId="LiveId" clId="{4F6353EF-4FBF-4F6C-9FFE-4A09C06AB5AD}" dt="2025-06-01T11:18:57.640" v="2742" actId="26606"/>
          <ac:grpSpMkLst>
            <pc:docMk/>
            <pc:sldMk cId="0" sldId="276"/>
            <ac:grpSpMk id="22" creationId="{89D1390B-7E13-4B4F-9CB2-391063412E54}"/>
          </ac:grpSpMkLst>
        </pc:grpChg>
        <pc:picChg chg="add mod ord">
          <ac:chgData name="NOEL FRANCK KOUADIO" userId="7db2799f4927c92c" providerId="LiveId" clId="{4F6353EF-4FBF-4F6C-9FFE-4A09C06AB5AD}" dt="2025-06-01T11:18:57.640" v="2742" actId="26606"/>
          <ac:picMkLst>
            <pc:docMk/>
            <pc:sldMk cId="0" sldId="276"/>
            <ac:picMk id="5" creationId="{D2FA4F18-F2EB-0C84-075E-C45F11E6FC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F610-4E67-E800-FFAD-4CFDBF780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ACEB5-6AD5-D1C6-8992-818D2F466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DCCD-9B26-76D5-4519-66DA88F0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E0AE8-369B-0256-97E3-F46C78FA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93568-2A6A-CDC3-36E0-1CFE44FE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77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1746-8453-CB26-4126-E69196D6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32ABF-149A-F7CC-4740-472566645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D76D-E205-2E5E-ACA7-3B31CD66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F92B-A086-B8F5-0E45-95ECEA6E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FC67-E1CF-9C36-C5DD-1ABDE6FD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4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13918-C1FC-A5C0-792E-B2988C9C2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A3626-DBCE-12EF-3628-3189C906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4221E-9EBE-C7A9-6185-2942F6A2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3317-AFFC-FBD1-D6F2-7B781CC9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DBA5-D662-0133-0DCF-BAA38CD8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1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F369-DFE9-EFE7-C00B-5021562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C968-3493-E03C-085E-37586AE8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5207-2432-DE52-B2CB-6EAF63BC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ED33-44A0-D98A-E138-F3177E3E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A554-5212-3380-A473-E058B1B2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32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50E9-7B4B-6696-E5EA-028EACAE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6B59-A69A-F56F-22BD-3F3B8BA0F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AB4C-7E9D-4E14-7046-A75B29B9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A888-7763-0B24-2BDF-8DD136EF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4C6A-5F98-C75B-4363-51840056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0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6499-FDE5-08E6-8D81-E83E3236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CE02-5B02-A764-7E4D-99223E729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43CDD-79EE-5010-E8B6-6EB9C481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A7527-10A4-9F19-931C-C1E0EA7C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10B1-32A8-CBCD-2D9A-FFF87EA5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136CE-80B1-8932-5E64-813F97E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2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17AF-CD4E-5907-D8BC-D9038315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17548-BF22-1F75-A090-F66EE69F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18598-82D4-1DB8-1FF6-5525248B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E63C2-F6DE-072B-9F5F-2931608C7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3D09E-98D9-7F2B-5964-E757DE8C6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42A2-8947-5429-407D-FB96A423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565EF-A5B3-424A-A66F-FA83FA5E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F0B66-A528-2E54-33AC-DEC55D5C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7869-9D04-6AE2-DE9F-B0F9BA56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F0774-985E-529A-97AD-55F7F298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91F78-8BCC-7108-5B61-69C93400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DAC55-8518-D62A-FC52-497507BF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30ED-F2BA-C1C6-3DE1-41FC5E7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23DD0-9088-8833-958C-20A88F6D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18C9F-750E-B284-EC53-E018BFA2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9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6AEF-01CC-854F-BEAC-1184BCA5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1248-182B-B338-506C-7813458B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3F4CF-602D-8EC7-B24D-80824B385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15BFB-4170-D64A-344D-92787FF7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3BD21-D4C6-2777-7892-8878F78B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0584-BF80-146A-966E-76C96C4E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A3CE-E530-3B23-F479-490A7C18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7A2CE-3BD5-9A96-C2E3-414CC550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C7190-A2F7-D72E-A8A1-30DBE95E9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5E634-684F-396A-12E7-9ED14C31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91085-2C71-1B73-FEDB-6C1BEC5A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4DAC-72CF-EC04-1DEA-983A33D3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65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096A-2F1C-B1EB-457E-C58A454A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BC5FC-6EEA-D574-4853-6AA59A56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191E5-74EA-A4C8-B06C-CAB2A8FD7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C8F68-9F44-4DCF-9CFD-403FB51DDEAB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57A0-FAA8-2CF8-A8AB-10E441F85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9229-D857-EBB8-9FA0-B796E88C0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FB30E-A1ED-4E93-9214-890E1A2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2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Type 2 Diabetes Causes, Symptoms, Complications and Prevention – Lets  Moderate">
            <a:extLst>
              <a:ext uri="{FF2B5EF4-FFF2-40B4-BE49-F238E27FC236}">
                <a16:creationId xmlns:a16="http://schemas.microsoft.com/office/drawing/2014/main" id="{A445326D-063E-C6BF-D746-6D27B7CF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84"/>
            <a:ext cx="12191694" cy="52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6874" y="5939864"/>
            <a:ext cx="3907972" cy="639897"/>
          </a:xfrm>
        </p:spPr>
        <p:txBody>
          <a:bodyPr anchor="b">
            <a:normAutofit/>
          </a:bodyPr>
          <a:lstStyle/>
          <a:p>
            <a:r>
              <a:rPr lang="en-GB" sz="1400" b="1" dirty="0">
                <a:solidFill>
                  <a:schemeClr val="tx2"/>
                </a:solidFill>
              </a:rPr>
              <a:t>Project by :</a:t>
            </a:r>
          </a:p>
          <a:p>
            <a:pPr algn="l"/>
            <a:r>
              <a:rPr lang="en-GB" sz="1400" b="1" dirty="0">
                <a:solidFill>
                  <a:schemeClr val="tx2"/>
                </a:solidFill>
              </a:rPr>
              <a:t>Chukwuemeka Dominic | Health Care Analyst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16" y="5225190"/>
            <a:ext cx="11811000" cy="721197"/>
          </a:xfrm>
        </p:spPr>
        <p:txBody>
          <a:bodyPr anchor="t"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STARK HEALTH CLINIC - DIABETES PREDICTION PROJECT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077915-7AEA-7078-8F83-F5541857AAD2}"/>
              </a:ext>
            </a:extLst>
          </p:cNvPr>
          <p:cNvSpPr txBox="1">
            <a:spLocks/>
          </p:cNvSpPr>
          <p:nvPr/>
        </p:nvSpPr>
        <p:spPr>
          <a:xfrm>
            <a:off x="772435" y="5843414"/>
            <a:ext cx="10776856" cy="343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/>
              <a:t>Leveraging Machine learning model to predict diabetes risk in other to ensure early intervention health care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583024-C33E-BF87-25CD-B9E758772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9FE29-672D-D7CE-06A1-596EEA06B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62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Model Performance Comparison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Model_Performance_Table.png">
            <a:extLst>
              <a:ext uri="{FF2B5EF4-FFF2-40B4-BE49-F238E27FC236}">
                <a16:creationId xmlns:a16="http://schemas.microsoft.com/office/drawing/2014/main" id="{140539D1-3616-F6F3-51F5-A9DC32D3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" y="842695"/>
            <a:ext cx="11766853" cy="3335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C44AE2-0AF3-443F-3563-403FFCAA2508}"/>
              </a:ext>
            </a:extLst>
          </p:cNvPr>
          <p:cNvSpPr txBox="1"/>
          <p:nvPr/>
        </p:nvSpPr>
        <p:spPr>
          <a:xfrm>
            <a:off x="286373" y="3872644"/>
            <a:ext cx="4989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Original Data (Before Scaling &amp; Balancing)</a:t>
            </a:r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47360BD-4300-C2FA-F13A-25DB6928D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74" y="4391971"/>
            <a:ext cx="47655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97% Accuracy,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70% diabetic 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Poor performance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47% diabetic 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accuracy hides imbalance — models miss many diabetic cases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EF253-4DB6-F73E-6C10-13D9DA770FB3}"/>
              </a:ext>
            </a:extLst>
          </p:cNvPr>
          <p:cNvSpPr txBox="1"/>
          <p:nvPr/>
        </p:nvSpPr>
        <p:spPr>
          <a:xfrm>
            <a:off x="4939678" y="3962168"/>
            <a:ext cx="4989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After Applying SMOTE ( Balancing Data)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15845BB-053A-9C37-E952-DDF49179E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90" y="4419811"/>
            <a:ext cx="5446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98% accuracy, 96–98% diabetic 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Balanced (88% all metrics), but less accurate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Better, but still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reliable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9BCEC-3BFC-BE08-498A-B73533E40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1F4E5977-D272-4E11-A03A-860268F2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CE3386-CA59-42A7-AEDE-0B76443C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D0A1B-4642-9F5A-4C6C-9D512487F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511" y="630668"/>
            <a:ext cx="4333814" cy="8142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</a:rPr>
              <a:t>Model Selection 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86C32D2-94E1-4C20-9977-69D4D1F6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847360" y="4513360"/>
            <a:ext cx="2514948" cy="2174333"/>
            <a:chOff x="-305" y="-4155"/>
            <a:chExt cx="2514948" cy="2174333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EF1C65E-19AB-4AB5-AFAE-5BE4430B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79DC337-4663-43ED-94FF-578FCC16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D6286C-2480-4CBF-8601-1AEE454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6D01AE-CAAB-4E02-BFFF-211B8032C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0ED48A6-5D64-EC99-6F19-BC0FB7E2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3" y="1991908"/>
            <a:ext cx="5587627" cy="335257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BE3989-FE9D-86FF-C504-5AFCED13C2D2}"/>
              </a:ext>
            </a:extLst>
          </p:cNvPr>
          <p:cNvSpPr txBox="1">
            <a:spLocks/>
          </p:cNvSpPr>
          <p:nvPr/>
        </p:nvSpPr>
        <p:spPr>
          <a:xfrm>
            <a:off x="6095847" y="1516203"/>
            <a:ext cx="5641617" cy="4303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</a:t>
            </a:r>
            <a:r>
              <a:rPr lang="en-US" dirty="0" err="1"/>
              <a:t>XGBoost</a:t>
            </a:r>
            <a:r>
              <a:rPr lang="en-US" dirty="0"/>
              <a:t> is the recommended model with 98% accuracy and 96% diabetic recall after SMOTE.</a:t>
            </a:r>
          </a:p>
          <a:p>
            <a:pPr algn="l"/>
            <a:r>
              <a:rPr lang="en-US" dirty="0"/>
              <a:t>• Naive Bayes is not recommended due to poor diabetic recall (47%) before balancing.</a:t>
            </a:r>
          </a:p>
          <a:p>
            <a:pPr algn="l"/>
            <a:r>
              <a:rPr lang="en-US" dirty="0"/>
              <a:t>• Even with high accuracy, models missed 3 out of 10 diabetic cases before balancing.</a:t>
            </a:r>
          </a:p>
          <a:p>
            <a:pPr algn="l"/>
            <a:r>
              <a:rPr lang="en-US" dirty="0"/>
              <a:t>• This highlights the importance of using </a:t>
            </a:r>
            <a:r>
              <a:rPr lang="en-US" dirty="0" err="1"/>
              <a:t>StandardScaler</a:t>
            </a:r>
            <a:r>
              <a:rPr lang="en-US" dirty="0"/>
              <a:t> and SMOTE to improve diabetic detection.</a:t>
            </a:r>
          </a:p>
        </p:txBody>
      </p:sp>
    </p:spTree>
    <p:extLst>
      <p:ext uri="{BB962C8B-B14F-4D97-AF65-F5344CB8AC3E}">
        <p14:creationId xmlns:p14="http://schemas.microsoft.com/office/powerpoint/2010/main" val="24934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A00BA-C368-21C0-F89A-6702DDF69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088" y="3313692"/>
            <a:ext cx="5276069" cy="1781604"/>
          </a:xfrm>
        </p:spPr>
        <p:txBody>
          <a:bodyPr>
            <a:normAutofit/>
          </a:bodyPr>
          <a:lstStyle/>
          <a:p>
            <a:pPr algn="l"/>
            <a:r>
              <a:rPr lang="en-GB" sz="4400" dirty="0" err="1"/>
              <a:t>Streamlit</a:t>
            </a:r>
            <a:r>
              <a:rPr lang="en-GB" sz="4400" dirty="0"/>
              <a:t> Prediction App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09FD9-A33B-8D78-D86A-56F1C048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088" y="520115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sz="1900" dirty="0"/>
              <a:t>https://starkhealthdiabetespredict.streamlit.app/</a:t>
            </a:r>
          </a:p>
        </p:txBody>
      </p:sp>
      <p:pic>
        <p:nvPicPr>
          <p:cNvPr id="7170" name="Picture 2" descr="How to Build Interactive Web Apps with ...">
            <a:extLst>
              <a:ext uri="{FF2B5EF4-FFF2-40B4-BE49-F238E27FC236}">
                <a16:creationId xmlns:a16="http://schemas.microsoft.com/office/drawing/2014/main" id="{6EC0B7D8-6055-92BC-92C5-DB2F9474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1060"/>
            <a:ext cx="5640657" cy="32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3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6A00BA-C368-21C0-F89A-6702DDF69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Challenges Faced</a:t>
            </a:r>
            <a:b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09FD9-A33B-8D78-D86A-56F1C048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5811" y="0"/>
            <a:ext cx="6357971" cy="660891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 Records</a:t>
            </a:r>
          </a:p>
          <a:p>
            <a:pPr indent="-22860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Observation: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Duplicate record can't be identified due non available of Unique Identifier for patients.</a:t>
            </a:r>
          </a:p>
          <a:p>
            <a:pPr indent="-22860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Risk: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Could distort patterns and introduce bias in model training.</a:t>
            </a:r>
          </a:p>
          <a:p>
            <a:pPr indent="-22860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Ensure integration of unique Identifier in data collection process to enhance  data quality.</a:t>
            </a:r>
          </a:p>
          <a:p>
            <a:pPr algn="l"/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Imbalanced Dataset</a:t>
            </a:r>
          </a:p>
          <a:p>
            <a:pPr indent="-22860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Significantly more non-diabetic cases than diabetic ones.</a:t>
            </a:r>
          </a:p>
          <a:p>
            <a:pPr indent="-22860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Consequence: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 may favor the majority class and underperform on positive predictions.</a:t>
            </a:r>
          </a:p>
          <a:p>
            <a:pPr indent="-22860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Taken: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sampling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train-test split; future work may apply resampling methods (e.g., SMOTE).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1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318BC2-A52C-4844-0F06-360CCDC2D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A12456F-0CBB-079C-E6E5-8C06EBBB8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81FC09-7213-7855-5AC2-BF85FFCFB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17267-6FD3-922A-7959-8A3D7E69B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1306" y="1041620"/>
            <a:ext cx="5365157" cy="1926170"/>
          </a:xfrm>
        </p:spPr>
        <p:txBody>
          <a:bodyPr anchor="t">
            <a:noAutofit/>
          </a:bodyPr>
          <a:lstStyle/>
          <a:p>
            <a:pPr algn="l"/>
            <a:b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9CAE0F-6149-A53E-F2D5-96326E68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8225E97-B0E3-17E6-67BE-808F19A87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84892CA-5B13-CF67-D424-769CE3065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AF01ED3-CC23-2A35-8838-B2DA96F25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357974BE-F3C7-1EC5-29F9-27ACBDE2BE64}"/>
              </a:ext>
            </a:extLst>
          </p:cNvPr>
          <p:cNvSpPr txBox="1">
            <a:spLocks/>
          </p:cNvSpPr>
          <p:nvPr/>
        </p:nvSpPr>
        <p:spPr>
          <a:xfrm>
            <a:off x="505460" y="373225"/>
            <a:ext cx="6782442" cy="586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FOR STARK HEALTH CLINIC </a:t>
            </a:r>
            <a:br>
              <a:rPr lang="en-GB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3D483A-A5A6-7A80-BE3E-A04B837B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" y="1166871"/>
            <a:ext cx="85344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Diabetes Prediction App Project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into the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the app’s built-in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to flag high-risk patients during registration for early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 Key Health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the app prioritizes inputs like HbA1c, glucose level, BMI, and age for accurate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Pilot Within Stark Clinic First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Test the app in one Stark clinic location, gather feedback from staff and patients, then refine before wider rollout.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Staff &amp; Standardize Data Entry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 simple training on using the app and implement clear data entry steps to improve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3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218" name="Picture 2" descr="Thank You Medical Images - Free Download on Freepik">
            <a:extLst>
              <a:ext uri="{FF2B5EF4-FFF2-40B4-BE49-F238E27FC236}">
                <a16:creationId xmlns:a16="http://schemas.microsoft.com/office/drawing/2014/main" id="{6D63D8B5-36F4-50C8-E352-43FA5DAA2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22" y="1145663"/>
            <a:ext cx="5406941" cy="45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6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6FFA2B-31B4-450D-90BE-293B02B1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46" y="570683"/>
            <a:ext cx="6468441" cy="106761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GB" sz="4000" b="1" dirty="0">
                <a:solidFill>
                  <a:schemeClr val="tx2"/>
                </a:solidFill>
              </a:rPr>
              <a:t>Introduction:  Business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43698B-DD8C-1743-E032-F1AA5273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7" y="2442074"/>
            <a:ext cx="55089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Diabetes poses serious health and financial risks to Stark     Health patients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stark Current screening methods lack accuracy and miss early warning signs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Delayed detection leads to poor outcomes and higher treatment costs</a:t>
            </a:r>
          </a:p>
        </p:txBody>
      </p:sp>
      <p:pic>
        <p:nvPicPr>
          <p:cNvPr id="2056" name="Picture 8" descr="Stethoscope Question Mark Stock Illustrations – 216 Stethoscope Question  Mark Stock Illustrations, Vectors &amp; Clipart - Dreamstime">
            <a:extLst>
              <a:ext uri="{FF2B5EF4-FFF2-40B4-BE49-F238E27FC236}">
                <a16:creationId xmlns:a16="http://schemas.microsoft.com/office/drawing/2014/main" id="{018BCBBE-6435-4CFF-AB1B-4AE52183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457" y="2634418"/>
            <a:ext cx="3959392" cy="29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7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77565-4FC9-55AA-C82C-7DC9235CF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9" y="917641"/>
            <a:ext cx="5073614" cy="59808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000" b="1" dirty="0">
                <a:solidFill>
                  <a:schemeClr val="tx2"/>
                </a:solidFill>
              </a:rPr>
              <a:t>Project</a:t>
            </a:r>
            <a:r>
              <a:rPr lang="en-GB" sz="4000" dirty="0">
                <a:solidFill>
                  <a:schemeClr val="tx2"/>
                </a:solidFill>
              </a:rPr>
              <a:t> </a:t>
            </a:r>
            <a:r>
              <a:rPr lang="en-GB" sz="4000" b="1" dirty="0">
                <a:solidFill>
                  <a:schemeClr val="tx2"/>
                </a:solidFill>
              </a:rPr>
              <a:t>Aim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6">
            <a:extLst>
              <a:ext uri="{FF2B5EF4-FFF2-40B4-BE49-F238E27FC236}">
                <a16:creationId xmlns:a16="http://schemas.microsoft.com/office/drawing/2014/main" id="{CDFC7B27-C5E8-1E7D-B845-C6763921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57" y="1778459"/>
            <a:ext cx="646611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machine learning model to predict diabetes risk early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high-risk patients for timely and targeted interventions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long-term healthcare costs through prevention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data-driven decision-making in clinical workflows</a:t>
            </a:r>
          </a:p>
        </p:txBody>
      </p:sp>
      <p:pic>
        <p:nvPicPr>
          <p:cNvPr id="2053" name="Picture 5" descr="Solving Healthcare Health Care Reform Challenges Stock Illustration  634178600 | Shutterstock">
            <a:extLst>
              <a:ext uri="{FF2B5EF4-FFF2-40B4-BE49-F238E27FC236}">
                <a16:creationId xmlns:a16="http://schemas.microsoft.com/office/drawing/2014/main" id="{874BF9DB-900F-F138-D11E-E4FE34628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t="5133" r="5204" b="16247"/>
          <a:stretch>
            <a:fillRect/>
          </a:stretch>
        </p:blipFill>
        <p:spPr bwMode="auto">
          <a:xfrm>
            <a:off x="7576153" y="2008414"/>
            <a:ext cx="4392690" cy="311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F04A8-7EBB-81A6-6E09-CE8E8E04D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0545"/>
            <a:ext cx="4985211" cy="2390211"/>
          </a:xfrm>
        </p:spPr>
        <p:txBody>
          <a:bodyPr anchor="b">
            <a:noAutofit/>
          </a:bodyPr>
          <a:lstStyle/>
          <a:p>
            <a:pPr marL="285750" indent="-285750" algn="l">
              <a:buFontTx/>
              <a:buChar char="-"/>
            </a:pPr>
            <a:r>
              <a:rPr lang="en-GB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Columns, 100,000 rows Dataset</a:t>
            </a:r>
          </a:p>
          <a:p>
            <a:pPr marL="285750" indent="-285750" algn="l">
              <a:buFontTx/>
              <a:buChar char="-"/>
            </a:pPr>
            <a:r>
              <a:rPr lang="en-GB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Target: (1 = Diabetic, 0 = Non-diabetic)</a:t>
            </a:r>
          </a:p>
          <a:p>
            <a:pPr marL="285750" indent="-285750" algn="l">
              <a:buFontTx/>
              <a:buChar char="-"/>
            </a:pPr>
            <a:r>
              <a:rPr lang="en-GB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Features:  Blood Glucose Level, BMI, Age,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ypertension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 Disease, Smoking History,  Diabetes, </a:t>
            </a:r>
            <a:r>
              <a:rPr lang="en-GB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HbA1c Level, Gender</a:t>
            </a:r>
            <a:endParaRPr lang="en-GB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FED67-1ECA-3BBB-DF53-5A417ABA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959" y="87787"/>
            <a:ext cx="7218329" cy="363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4C0309-C7FA-DF52-E32E-762DD1B52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91" y="3461806"/>
            <a:ext cx="3667309" cy="331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96D99-3133-E22E-F8B9-F9A78E09D024}"/>
              </a:ext>
            </a:extLst>
          </p:cNvPr>
          <p:cNvSpPr txBox="1"/>
          <p:nvPr/>
        </p:nvSpPr>
        <p:spPr>
          <a:xfrm>
            <a:off x="3588143" y="3924664"/>
            <a:ext cx="23961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91500 (91.4%) patients without Diabetes.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8500 (8.5%) patient with Diabetes</a:t>
            </a:r>
            <a:endParaRPr lang="en-GB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193C7E-99B2-7E08-FC63-9A87E8175502}"/>
              </a:ext>
            </a:extLst>
          </p:cNvPr>
          <p:cNvSpPr txBox="1">
            <a:spLocks/>
          </p:cNvSpPr>
          <p:nvPr/>
        </p:nvSpPr>
        <p:spPr>
          <a:xfrm>
            <a:off x="681054" y="146471"/>
            <a:ext cx="4929735" cy="100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/>
              <a:t>Exploratory Data Analysis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7CD1996-B1ED-CF27-D3D6-4A1C953C1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12" y="3875677"/>
            <a:ext cx="3927129" cy="288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7AD3B7-667F-B106-C4BB-16132A825A6E}"/>
              </a:ext>
            </a:extLst>
          </p:cNvPr>
          <p:cNvSpPr txBox="1"/>
          <p:nvPr/>
        </p:nvSpPr>
        <p:spPr>
          <a:xfrm>
            <a:off x="9716241" y="4458418"/>
            <a:ext cx="21670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larger distribution of female( 58.6%)  than male(41.4%) and a 0.018% other group.</a:t>
            </a:r>
          </a:p>
        </p:txBody>
      </p:sp>
    </p:spTree>
    <p:extLst>
      <p:ext uri="{BB962C8B-B14F-4D97-AF65-F5344CB8AC3E}">
        <p14:creationId xmlns:p14="http://schemas.microsoft.com/office/powerpoint/2010/main" val="336579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C5AF5-6ECD-F2AB-7C14-472E27709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9FB4B-E828-0BD7-EF38-79968E156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316" y="587270"/>
            <a:ext cx="3575322" cy="13444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5000" dirty="0"/>
              <a:t>Exploratory Data Analysis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1E9FE-58D3-FA2B-0407-AA8F4A895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233" y="1931743"/>
            <a:ext cx="3735489" cy="37995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br>
              <a:rPr lang="en-US" sz="2800" dirty="0"/>
            </a:br>
            <a:r>
              <a:rPr lang="en-US" sz="2800" b="1" dirty="0"/>
              <a:t>Univariate:</a:t>
            </a:r>
          </a:p>
          <a:p>
            <a:pPr marL="114300" indent="-342900" algn="l">
              <a:buFont typeface="Wingdings" panose="05000000000000000000" pitchFamily="2" charset="2"/>
              <a:buChar char="ü"/>
            </a:pPr>
            <a:r>
              <a:rPr lang="en-US" sz="2800" dirty="0"/>
              <a:t>Glucose, HbA1c,heart diseases, blood glucose level and BMI are right skewed with outliers.</a:t>
            </a:r>
          </a:p>
          <a:p>
            <a:pPr marL="114300" indent="-342900" algn="l">
              <a:buFont typeface="Wingdings" panose="05000000000000000000" pitchFamily="2" charset="2"/>
              <a:buChar char="ü"/>
            </a:pPr>
            <a:r>
              <a:rPr lang="en-US" sz="2800" dirty="0"/>
              <a:t>More distribution patient age 80 years. 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8E35770-D589-D8E6-D558-1E8685ED0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26" y="698277"/>
            <a:ext cx="8016867" cy="51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21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515DB-DBCE-AB18-2D60-460A32D72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70B95-9EEF-58F0-42C9-7F98752D5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dirty="0"/>
              <a:t>Exploratory Data Analysis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0E48-77CF-4F59-9665-F7CA5462C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167"/>
            <a:ext cx="3895522" cy="338639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Bivariate: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More patient without Diabetes across the two gender.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Other category rep (0.017%), with none of entry associated with diabetes.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Almost the Same distribution patient with diabetes across the gender 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19EE696D-CC75-B186-69A8-4A07F757B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77" y="1859691"/>
            <a:ext cx="56102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1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4EB77-038A-FDCC-BFEA-778E63ABF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/>
              <a:t>Exploratory Data Analysis</a:t>
            </a:r>
          </a:p>
        </p:txBody>
      </p:sp>
      <p:sp>
        <p:nvSpPr>
          <p:cNvPr id="3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636D6-898F-A879-10B4-1DE7F5BEB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456" y="2166917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700" b="1" dirty="0"/>
              <a:t>Multivariate (Correlation):</a:t>
            </a: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Glucose (0.42) and HbA1c (0.41) show strongest correlation with diabetes.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hypertension (0.20), Age (0.26) and BMI (0.21) moderately correlated.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Heart disease poorly correlated (0.17)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8C91B45-832A-CF8E-1C76-63D2F647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3" y="415560"/>
            <a:ext cx="6243182" cy="566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8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602229-C396-D6B0-6A0A-051DF69F8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Preprocessing &amp; 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C2D2B-9D29-5720-FF9B-6C487C4D0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Removed Insignificant dataset other gender group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Encoded categorical variables ( gender, smoking history) using </a:t>
            </a:r>
            <a:r>
              <a:rPr lang="en-US" sz="1800" dirty="0" err="1">
                <a:solidFill>
                  <a:schemeClr val="tx2"/>
                </a:solidFill>
              </a:rPr>
              <a:t>LabelEncoder</a:t>
            </a:r>
            <a:endParaRPr lang="en-US" sz="1800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Scaled imbalance dataset using </a:t>
            </a:r>
            <a:r>
              <a:rPr lang="en-US" sz="1800" dirty="0" err="1">
                <a:solidFill>
                  <a:schemeClr val="tx2"/>
                </a:solidFill>
              </a:rPr>
              <a:t>StandardScaler</a:t>
            </a:r>
            <a:r>
              <a:rPr lang="en-US" sz="1800" dirty="0">
                <a:solidFill>
                  <a:schemeClr val="tx2"/>
                </a:solidFill>
              </a:rPr>
              <a:t> and SMOTE.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Performed stratified train-test split (80% / 20%).</a:t>
            </a:r>
          </a:p>
        </p:txBody>
      </p:sp>
    </p:spTree>
    <p:extLst>
      <p:ext uri="{BB962C8B-B14F-4D97-AF65-F5344CB8AC3E}">
        <p14:creationId xmlns:p14="http://schemas.microsoft.com/office/powerpoint/2010/main" val="26298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D70C55-B0AC-D89A-EAD1-ED660E362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Models Trained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5CFDC4-7435-1E00-8F37-CEC1C7E38D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57150" algn="l" fontAlgn="base">
              <a:spcBef>
                <a:spcPct val="0"/>
              </a:spcBef>
              <a:spcAft>
                <a:spcPts val="600"/>
              </a:spcAft>
            </a:pPr>
            <a:r>
              <a:rPr lang="en-US" sz="1800" dirty="0"/>
              <a:t>Model Selection for Health Sector Preference Prediction.</a:t>
            </a:r>
            <a:endParaRPr lang="en-US" altLang="en-US" sz="1800" dirty="0">
              <a:solidFill>
                <a:schemeClr val="tx2"/>
              </a:solidFill>
            </a:endParaRPr>
          </a:p>
          <a:p>
            <a:pPr marL="28575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XGBoost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Classifier</a:t>
            </a:r>
          </a:p>
          <a:p>
            <a:pPr marL="28575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Random Forest</a:t>
            </a:r>
          </a:p>
          <a:p>
            <a:pPr marL="28575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Logistic Regression</a:t>
            </a:r>
          </a:p>
          <a:p>
            <a:pPr marL="28575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Naive Bayes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99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734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Poppins</vt:lpstr>
      <vt:lpstr>Wingdings</vt:lpstr>
      <vt:lpstr>Office Theme</vt:lpstr>
      <vt:lpstr>STARK HEALTH CLINIC - DIABETES PREDICTION PROJECT</vt:lpstr>
      <vt:lpstr>Introduction:  Business Problem</vt:lpstr>
      <vt:lpstr>Project Aim</vt:lpstr>
      <vt:lpstr>PowerPoint Presentation</vt:lpstr>
      <vt:lpstr>Exploratory Data Analysis</vt:lpstr>
      <vt:lpstr>Exploratory Data Analysis</vt:lpstr>
      <vt:lpstr>Exploratory Data Analysis</vt:lpstr>
      <vt:lpstr>Data Preprocessing &amp; Feature Engineering</vt:lpstr>
      <vt:lpstr>Models Trained</vt:lpstr>
      <vt:lpstr>Model Performance Comparison </vt:lpstr>
      <vt:lpstr>Model Selection </vt:lpstr>
      <vt:lpstr>Streamlit Prediction App Link</vt:lpstr>
      <vt:lpstr>Challenges Faced </vt:lpstr>
      <vt:lpstr>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NOEL FRANCK KOUADIO</dc:creator>
  <cp:lastModifiedBy>CHUKWUEMEKA EDEH</cp:lastModifiedBy>
  <cp:revision>5</cp:revision>
  <dcterms:created xsi:type="dcterms:W3CDTF">2025-05-31T13:51:57Z</dcterms:created>
  <dcterms:modified xsi:type="dcterms:W3CDTF">2025-06-12T20:00:09Z</dcterms:modified>
</cp:coreProperties>
</file>