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07ba9393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07ba9393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7ba93934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7ba93934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7ba93934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7ba93934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7ba9393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7ba9393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7ba93934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7ba93934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dba19e48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dba19e48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dba19e48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dba19e48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ba19e48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dba19e48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Ability to sort plants by "beginner," "intermediate," and "advanced"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Ability to search for plants with similar care needs 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potential customer, I want to find out which plants are easiest to care for so that I can purchase low-maintenance options.</a:t>
            </a:r>
            <a:endParaRPr sz="1200">
              <a:solidFill>
                <a:srgbClr val="5F6368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/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Need to sharpen tiers--disagreement about which plants are "advanced" 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May need to add more language to site explaining tiers--do some user testing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Added sorting and search options to website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Priced tiers high enough so we'll still net on "beginner" plants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Receive plant care leaflet with each order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sign up for monthly emails with seasonal care tips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access care instructions easily so that I can keep my plant alive longer.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Leaflets needed an extra round of revisions--better outline/clearer expectations for written materials in the future 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4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/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Leaflets designed quickly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Created sign-up portal (modeled on existing email sign-up procedures)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Composed care emails for next quarter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5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Can purchase plant care starter kits (for ferns, succulents, vines, etc.)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20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buy partial kits or single tools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have the right tools to care for my plant so that I can keep it healthy and beautiful.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5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/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No - supply chain delay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Didn't truly understand the scope of this item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Communication issues led to vendor shipping delays for some kit items--can’t offer whole starter kits yet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Designed and coded bundling option at checkout (not live yet)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Made single tools available while we wait on missing kit items 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6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sign up for reminder texts or emails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add reminder stickers for use with calendars to each order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remember when to water my plants so that I don't under- or overwater them.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Most testers preferred text over email reminders--monitor to find out if enough customers use the email feature to justify keeping it</a:t>
            </a:r>
            <a:endParaRPr sz="1300">
              <a:solidFill>
                <a:srgbClr val="5F6368"/>
              </a:solidFill>
            </a:endParaRPr>
          </a:p>
          <a:p>
            <a:pPr marL="3429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/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User testing went smoothly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Good user feedback on stickers--more popular than we anticipated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Make sure watering and care reminders are in the Backlog for upcoming app development project</a:t>
            </a: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7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Credit and return FAQ linked on homepage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20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All orders ship with return labels and instructions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customer, I want a hassle-free way to return my order so that I can be sure I have the right plant for me.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7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/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Some customer confusion about available shipping methods for returns--clarify instructions</a:t>
            </a: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Website update--easy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Figured out pricing--good user response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Shipping--use same process we've had, so no need to create new one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8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Customers can visit a guide to different styles (formal &amp; informal upright, broom, cascade, etc.) on website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Customers can take a quiz to match their trees to suitable styles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new Bonsai tree owner, I want to learn about different Bonsai styles so I can decide which is right for my tree.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Testing indicates we should add more styles to the guide in future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Need better photos for certain styles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8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/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Team did a great job with the Bonsai styles guide--published ahead of schedule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20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Quiz design and coding went okay--fixed bug that recommended the same style every time</a:t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9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Access to live chat support 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Longer phone support hours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get expert help and advice quickly so that I know what to do if my plant gets sick. 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Broader scope than expected--do more research next time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20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May need to hire and train more support staff for extended hours</a:t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/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No - hire more staff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Live chat option modeled on existing help resources for corporate customers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Initial live chat testing went well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0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0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0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Can review graphic explaining packing and shipping process during checkout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Signature required when a Bonsai shipment is received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customer, I want to know that my tree will be shipped securely so that it arrives in good condition.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20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n/a</a:t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90" name="Google Shape;190;p20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0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/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Design and testing for new graphic went well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Signature process same as existing practice--just added protocol to make it mandatory for Bonsai shipments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Laura Veneskey</cp:lastModifiedBy>
  <cp:revision>1</cp:revision>
  <dcterms:modified xsi:type="dcterms:W3CDTF">2021-06-15T13:34:19Z</dcterms:modified>
</cp:coreProperties>
</file>