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Lato Light" panose="020B0604020202020204" charset="0"/>
      <p:regular r:id="rId25"/>
      <p:bold r:id="rId26"/>
      <p:italic r:id="rId27"/>
      <p:boldItalic r:id="rId28"/>
    </p:embeddedFont>
    <p:embeddedFont>
      <p:font typeface="Montserrat" panose="020B0604020202020204" charset="0"/>
      <p:regular r:id="rId29"/>
      <p:bold r:id="rId30"/>
      <p:italic r:id="rId31"/>
      <p:boldItalic r:id="rId32"/>
    </p:embeddedFont>
    <p:embeddedFont>
      <p:font typeface="Montserrat Medium" panose="020B0604020202020204" charset="0"/>
      <p:regular r:id="rId33"/>
      <p:bold r:id="rId34"/>
      <p:italic r:id="rId35"/>
      <p:boldItalic r:id="rId36"/>
    </p:embeddedFont>
    <p:embeddedFont>
      <p:font typeface="Quattrocento Sans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1" name="Google Shape;31;p4"/>
          <p:cNvSpPr txBox="1"/>
          <p:nvPr/>
        </p:nvSpPr>
        <p:spPr>
          <a:xfrm>
            <a:off x="1371599" y="100114"/>
            <a:ext cx="942663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0">
                <a:solidFill>
                  <a:srgbClr val="194A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AWESOME HEADLINE</a:t>
            </a:r>
            <a:endParaRPr/>
          </a:p>
        </p:txBody>
      </p:sp>
      <p:cxnSp>
        <p:nvCxnSpPr>
          <p:cNvPr id="32" name="Google Shape;32;p4"/>
          <p:cNvCxnSpPr/>
          <p:nvPr/>
        </p:nvCxnSpPr>
        <p:spPr>
          <a:xfrm>
            <a:off x="3173983" y="871728"/>
            <a:ext cx="5844034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" name="Google Shape;33;p4"/>
          <p:cNvSpPr txBox="1"/>
          <p:nvPr/>
        </p:nvSpPr>
        <p:spPr>
          <a:xfrm>
            <a:off x="4585145" y="992509"/>
            <a:ext cx="299953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5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Your </a:t>
            </a:r>
            <a:r>
              <a:rPr lang="en-IN" sz="155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extraordinary</a:t>
            </a:r>
            <a:r>
              <a:rPr lang="en-IN" sz="155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subtitle here</a:t>
            </a:r>
            <a:endParaRPr/>
          </a:p>
        </p:txBody>
      </p:sp>
      <p:grpSp>
        <p:nvGrpSpPr>
          <p:cNvPr id="34" name="Google Shape;34;p4"/>
          <p:cNvGrpSpPr/>
          <p:nvPr/>
        </p:nvGrpSpPr>
        <p:grpSpPr>
          <a:xfrm>
            <a:off x="1436715" y="182368"/>
            <a:ext cx="773085" cy="687187"/>
            <a:chOff x="779252" y="235433"/>
            <a:chExt cx="773085" cy="687187"/>
          </a:xfrm>
        </p:grpSpPr>
        <p:sp>
          <p:nvSpPr>
            <p:cNvPr id="35" name="Google Shape;35;p4"/>
            <p:cNvSpPr/>
            <p:nvPr/>
          </p:nvSpPr>
          <p:spPr>
            <a:xfrm>
              <a:off x="779252" y="332126"/>
              <a:ext cx="500822" cy="493803"/>
            </a:xfrm>
            <a:prstGeom prst="triangle">
              <a:avLst>
                <a:gd name="adj" fmla="val 50000"/>
              </a:avLst>
            </a:prstGeom>
            <a:noFill/>
            <a:ln w="12700" cap="flat" cmpd="sng">
              <a:solidFill>
                <a:srgbClr val="7EC0D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881776" y="235433"/>
              <a:ext cx="670561" cy="687187"/>
            </a:xfrm>
            <a:prstGeom prst="triangle">
              <a:avLst>
                <a:gd name="adj" fmla="val 50000"/>
              </a:avLst>
            </a:prstGeom>
            <a:noFill/>
            <a:ln w="12700" cap="flat" cmpd="sng">
              <a:solidFill>
                <a:srgbClr val="7EC0D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siness Process Flow">
  <p:cSld name="Business Process Flow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>
            <a:spLocks noGrp="1"/>
          </p:cNvSpPr>
          <p:nvPr>
            <p:ph type="sldNum" idx="12"/>
          </p:nvPr>
        </p:nvSpPr>
        <p:spPr>
          <a:xfrm>
            <a:off x="10795000" y="6356350"/>
            <a:ext cx="558800" cy="365125"/>
          </a:xfrm>
          <a:prstGeom prst="parallelogram">
            <a:avLst>
              <a:gd name="adj" fmla="val 25000"/>
            </a:avLst>
          </a:prstGeom>
          <a:solidFill>
            <a:srgbClr val="AAA7BA">
              <a:alpha val="49803"/>
            </a:srgbClr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pSp>
        <p:nvGrpSpPr>
          <p:cNvPr id="41" name="Google Shape;41;p5"/>
          <p:cNvGrpSpPr/>
          <p:nvPr/>
        </p:nvGrpSpPr>
        <p:grpSpPr>
          <a:xfrm>
            <a:off x="592531" y="59161"/>
            <a:ext cx="608117" cy="776350"/>
            <a:chOff x="1809080" y="878142"/>
            <a:chExt cx="1772320" cy="2262627"/>
          </a:xfrm>
        </p:grpSpPr>
        <p:sp>
          <p:nvSpPr>
            <p:cNvPr id="42" name="Google Shape;42;p5"/>
            <p:cNvSpPr/>
            <p:nvPr/>
          </p:nvSpPr>
          <p:spPr>
            <a:xfrm rot="5400000">
              <a:off x="2154803" y="978010"/>
              <a:ext cx="1448092" cy="1248355"/>
            </a:xfrm>
            <a:prstGeom prst="triangle">
              <a:avLst>
                <a:gd name="adj" fmla="val 50000"/>
              </a:avLst>
            </a:prstGeom>
            <a:noFill/>
            <a:ln w="12700" cap="flat" cmpd="sng">
              <a:solidFill>
                <a:srgbClr val="AAA7B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5"/>
            <p:cNvSpPr/>
            <p:nvPr/>
          </p:nvSpPr>
          <p:spPr>
            <a:xfrm rot="5400000">
              <a:off x="1667294" y="1226663"/>
              <a:ext cx="2055891" cy="1772320"/>
            </a:xfrm>
            <a:prstGeom prst="triangle">
              <a:avLst>
                <a:gd name="adj" fmla="val 50000"/>
              </a:avLst>
            </a:prstGeom>
            <a:noFill/>
            <a:ln w="12700" cap="flat" cmpd="sng">
              <a:solidFill>
                <a:srgbClr val="AAA7B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1397000" y="98192"/>
            <a:ext cx="9398000" cy="64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45" name="Google Shape;45;p5"/>
          <p:cNvCxnSpPr/>
          <p:nvPr/>
        </p:nvCxnSpPr>
        <p:spPr>
          <a:xfrm>
            <a:off x="2756452" y="835507"/>
            <a:ext cx="6679096" cy="0"/>
          </a:xfrm>
          <a:prstGeom prst="straightConnector1">
            <a:avLst/>
          </a:prstGeom>
          <a:noFill/>
          <a:ln w="25400" cap="flat" cmpd="sng">
            <a:solidFill>
              <a:srgbClr val="80799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46" name="Google Shape;46;p5"/>
          <p:cNvSpPr txBox="1">
            <a:spLocks noGrp="1"/>
          </p:cNvSpPr>
          <p:nvPr>
            <p:ph type="body" idx="2"/>
          </p:nvPr>
        </p:nvSpPr>
        <p:spPr>
          <a:xfrm>
            <a:off x="2895600" y="963349"/>
            <a:ext cx="6400800" cy="34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799A"/>
              </a:buClr>
              <a:buSzPts val="1450"/>
              <a:buFont typeface="Arial"/>
              <a:buNone/>
              <a:defRPr sz="1450" b="0" i="0" u="none" strike="noStrike" cap="none">
                <a:solidFill>
                  <a:srgbClr val="80799A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1">
  <p:cSld name="Timeline 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1"/>
          </p:nvPr>
        </p:nvSpPr>
        <p:spPr>
          <a:xfrm>
            <a:off x="1397000" y="98192"/>
            <a:ext cx="9398000" cy="64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52" name="Google Shape;52;p6"/>
          <p:cNvCxnSpPr/>
          <p:nvPr/>
        </p:nvCxnSpPr>
        <p:spPr>
          <a:xfrm>
            <a:off x="2756452" y="835507"/>
            <a:ext cx="6679096" cy="0"/>
          </a:xfrm>
          <a:prstGeom prst="straightConnector1">
            <a:avLst/>
          </a:prstGeom>
          <a:noFill/>
          <a:ln w="25400" cap="flat" cmpd="sng">
            <a:solidFill>
              <a:srgbClr val="80799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2895600" y="963349"/>
            <a:ext cx="6400800" cy="34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799A"/>
              </a:buClr>
              <a:buSzPts val="1450"/>
              <a:buFont typeface="Arial"/>
              <a:buNone/>
              <a:defRPr sz="1450" b="0" i="0" u="none" strike="noStrike" cap="none">
                <a:solidFill>
                  <a:srgbClr val="80799A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Blank">
  <p:cSld name="Timeline 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chemeClr val="accent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ctrTitle"/>
          </p:nvPr>
        </p:nvSpPr>
        <p:spPr>
          <a:xfrm>
            <a:off x="1524000" y="2569761"/>
            <a:ext cx="9144000" cy="94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4A5D"/>
              </a:buClr>
              <a:buSzPts val="5400"/>
              <a:buFont typeface="Montserrat Medium"/>
              <a:buNone/>
            </a:pPr>
            <a:r>
              <a:rPr lang="en-IN" sz="5400" b="0" i="0" u="none" strike="noStrike" cap="none">
                <a:solidFill>
                  <a:srgbClr val="194A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AWESOME HEADLINE</a:t>
            </a:r>
            <a:endParaRPr/>
          </a:p>
        </p:txBody>
      </p:sp>
      <p:cxnSp>
        <p:nvCxnSpPr>
          <p:cNvPr id="113" name="Google Shape;113;p16"/>
          <p:cNvCxnSpPr/>
          <p:nvPr/>
        </p:nvCxnSpPr>
        <p:spPr>
          <a:xfrm>
            <a:off x="2739347" y="3668093"/>
            <a:ext cx="6599583" cy="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16"/>
          <p:cNvSpPr txBox="1"/>
          <p:nvPr/>
        </p:nvSpPr>
        <p:spPr>
          <a:xfrm>
            <a:off x="3804347" y="3911744"/>
            <a:ext cx="45833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Your </a:t>
            </a:r>
            <a:r>
              <a:rPr lang="en-IN" sz="1800" b="0" i="0" u="none" strike="noStrike" cap="none">
                <a:solidFill>
                  <a:srgbClr val="266F8B"/>
                </a:solidFill>
                <a:latin typeface="Lato Light"/>
                <a:ea typeface="Lato Light"/>
                <a:cs typeface="Lato Light"/>
                <a:sym typeface="Lato Light"/>
              </a:rPr>
              <a:t>extraordinary</a:t>
            </a:r>
            <a:r>
              <a:rPr lang="en-IN"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subtitle here</a:t>
            </a:r>
            <a:endParaRPr/>
          </a:p>
        </p:txBody>
      </p:sp>
      <p:grpSp>
        <p:nvGrpSpPr>
          <p:cNvPr id="115" name="Google Shape;115;p16"/>
          <p:cNvGrpSpPr/>
          <p:nvPr/>
        </p:nvGrpSpPr>
        <p:grpSpPr>
          <a:xfrm>
            <a:off x="5709456" y="1739700"/>
            <a:ext cx="773085" cy="687187"/>
            <a:chOff x="779252" y="235433"/>
            <a:chExt cx="773085" cy="687187"/>
          </a:xfrm>
        </p:grpSpPr>
        <p:sp>
          <p:nvSpPr>
            <p:cNvPr id="116" name="Google Shape;116;p16"/>
            <p:cNvSpPr/>
            <p:nvPr/>
          </p:nvSpPr>
          <p:spPr>
            <a:xfrm>
              <a:off x="779252" y="332126"/>
              <a:ext cx="500822" cy="493803"/>
            </a:xfrm>
            <a:prstGeom prst="triangle">
              <a:avLst>
                <a:gd name="adj" fmla="val 50000"/>
              </a:avLst>
            </a:prstGeom>
            <a:noFill/>
            <a:ln w="12700" cap="flat" cmpd="sng">
              <a:solidFill>
                <a:srgbClr val="266F8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881776" y="235433"/>
              <a:ext cx="670561" cy="687187"/>
            </a:xfrm>
            <a:prstGeom prst="triangle">
              <a:avLst>
                <a:gd name="adj" fmla="val 50000"/>
              </a:avLst>
            </a:prstGeom>
            <a:noFill/>
            <a:ln w="12700" cap="flat" cmpd="sng">
              <a:solidFill>
                <a:srgbClr val="266F8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rgbClr val="BFBFB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p25"/>
          <p:cNvGrpSpPr/>
          <p:nvPr/>
        </p:nvGrpSpPr>
        <p:grpSpPr>
          <a:xfrm>
            <a:off x="2042434" y="5122415"/>
            <a:ext cx="2246050" cy="1290317"/>
            <a:chOff x="2042434" y="5122415"/>
            <a:chExt cx="2246050" cy="1290317"/>
          </a:xfrm>
        </p:grpSpPr>
        <p:sp>
          <p:nvSpPr>
            <p:cNvPr id="510" name="Google Shape;510;p25"/>
            <p:cNvSpPr/>
            <p:nvPr/>
          </p:nvSpPr>
          <p:spPr>
            <a:xfrm>
              <a:off x="2042434" y="5122415"/>
              <a:ext cx="2246050" cy="12903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1800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Identification</a:t>
              </a:r>
              <a:endParaRPr/>
            </a:p>
          </p:txBody>
        </p:sp>
        <p:pic>
          <p:nvPicPr>
            <p:cNvPr id="511" name="Google Shape;511;p25" descr="Clipboar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792712" y="5122415"/>
              <a:ext cx="718848" cy="71884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512" name="Google Shape;512;p25"/>
          <p:cNvSpPr txBox="1">
            <a:spLocks noGrp="1"/>
          </p:cNvSpPr>
          <p:nvPr>
            <p:ph type="body" idx="1"/>
          </p:nvPr>
        </p:nvSpPr>
        <p:spPr>
          <a:xfrm>
            <a:off x="1397000" y="98192"/>
            <a:ext cx="9398000" cy="64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40"/>
              <a:buFont typeface="Arial"/>
              <a:buNone/>
            </a:pPr>
            <a:r>
              <a:rPr lang="en-IN" sz="374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BUSINESS 5 ARROW PROCESS</a:t>
            </a:r>
            <a:endParaRPr/>
          </a:p>
        </p:txBody>
      </p:sp>
      <p:sp>
        <p:nvSpPr>
          <p:cNvPr id="513" name="Google Shape;513;p25"/>
          <p:cNvSpPr txBox="1">
            <a:spLocks noGrp="1"/>
          </p:cNvSpPr>
          <p:nvPr>
            <p:ph type="body" idx="2"/>
          </p:nvPr>
        </p:nvSpPr>
        <p:spPr>
          <a:xfrm>
            <a:off x="2895600" y="963349"/>
            <a:ext cx="6400800" cy="34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799A"/>
              </a:buClr>
              <a:buSzPts val="1450"/>
              <a:buFont typeface="Arial"/>
              <a:buNone/>
            </a:pPr>
            <a:r>
              <a:rPr lang="en-IN" sz="1450" b="0" i="0" u="none" strike="noStrike" cap="none">
                <a:solidFill>
                  <a:srgbClr val="80799A"/>
                </a:solidFill>
                <a:latin typeface="Lato Light"/>
                <a:ea typeface="Lato Light"/>
                <a:cs typeface="Lato Light"/>
                <a:sym typeface="Lato Light"/>
              </a:rPr>
              <a:t>Identify to Report – 5 Step Business Process</a:t>
            </a:r>
            <a:endParaRPr/>
          </a:p>
        </p:txBody>
      </p:sp>
      <p:sp>
        <p:nvSpPr>
          <p:cNvPr id="514" name="Google Shape;514;p25"/>
          <p:cNvSpPr/>
          <p:nvPr/>
        </p:nvSpPr>
        <p:spPr>
          <a:xfrm>
            <a:off x="976543" y="2423604"/>
            <a:ext cx="2131782" cy="1773746"/>
          </a:xfrm>
          <a:prstGeom prst="rect">
            <a:avLst/>
          </a:prstGeom>
          <a:solidFill>
            <a:srgbClr val="AAA7BA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1800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Change can be frightening, and the temptation is often to resist it. But change almost always provides opportunities - to learn new things, to rethink tired processes, and to improve the way we work.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15" name="Google Shape;515;p25"/>
          <p:cNvSpPr/>
          <p:nvPr/>
        </p:nvSpPr>
        <p:spPr>
          <a:xfrm rot="10800000">
            <a:off x="3737387" y="5672903"/>
            <a:ext cx="551097" cy="739829"/>
          </a:xfrm>
          <a:prstGeom prst="rtTriangle">
            <a:avLst/>
          </a:prstGeom>
          <a:solidFill>
            <a:srgbClr val="265F6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6" name="Google Shape;516;p25"/>
          <p:cNvGrpSpPr/>
          <p:nvPr/>
        </p:nvGrpSpPr>
        <p:grpSpPr>
          <a:xfrm>
            <a:off x="3737387" y="4382586"/>
            <a:ext cx="2246050" cy="1290317"/>
            <a:chOff x="3737387" y="4382586"/>
            <a:chExt cx="2246050" cy="1290317"/>
          </a:xfrm>
        </p:grpSpPr>
        <p:sp>
          <p:nvSpPr>
            <p:cNvPr id="517" name="Google Shape;517;p25"/>
            <p:cNvSpPr/>
            <p:nvPr/>
          </p:nvSpPr>
          <p:spPr>
            <a:xfrm>
              <a:off x="3737387" y="4382586"/>
              <a:ext cx="2246050" cy="12903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1800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Assessment</a:t>
              </a:r>
              <a:endParaRPr/>
            </a:p>
          </p:txBody>
        </p:sp>
        <p:pic>
          <p:nvPicPr>
            <p:cNvPr id="518" name="Google Shape;518;p25" descr="Head with Gears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87665" y="4485441"/>
              <a:ext cx="718848" cy="71884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519" name="Google Shape;519;p25"/>
          <p:cNvSpPr/>
          <p:nvPr/>
        </p:nvSpPr>
        <p:spPr>
          <a:xfrm rot="10800000">
            <a:off x="5432340" y="4933074"/>
            <a:ext cx="551097" cy="739829"/>
          </a:xfrm>
          <a:prstGeom prst="rtTriangle">
            <a:avLst/>
          </a:prstGeom>
          <a:solidFill>
            <a:srgbClr val="31675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0" name="Google Shape;520;p25"/>
          <p:cNvGrpSpPr/>
          <p:nvPr/>
        </p:nvGrpSpPr>
        <p:grpSpPr>
          <a:xfrm>
            <a:off x="5432340" y="3642756"/>
            <a:ext cx="2246050" cy="1290317"/>
            <a:chOff x="5432340" y="3642756"/>
            <a:chExt cx="2246050" cy="1290317"/>
          </a:xfrm>
        </p:grpSpPr>
        <p:sp>
          <p:nvSpPr>
            <p:cNvPr id="521" name="Google Shape;521;p25"/>
            <p:cNvSpPr/>
            <p:nvPr/>
          </p:nvSpPr>
          <p:spPr>
            <a:xfrm>
              <a:off x="5432340" y="3642756"/>
              <a:ext cx="2246050" cy="129031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1800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Response</a:t>
              </a:r>
              <a:endParaRPr/>
            </a:p>
          </p:txBody>
        </p:sp>
        <p:pic>
          <p:nvPicPr>
            <p:cNvPr id="522" name="Google Shape;522;p25" descr="Stopwatch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159630" y="3765441"/>
              <a:ext cx="718848" cy="71884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523" name="Google Shape;523;p25"/>
          <p:cNvSpPr/>
          <p:nvPr/>
        </p:nvSpPr>
        <p:spPr>
          <a:xfrm rot="10800000">
            <a:off x="7127293" y="4193243"/>
            <a:ext cx="551097" cy="739829"/>
          </a:xfrm>
          <a:prstGeom prst="rtTriangle">
            <a:avLst/>
          </a:prstGeom>
          <a:solidFill>
            <a:srgbClr val="3C46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4" name="Google Shape;524;p25"/>
          <p:cNvGrpSpPr/>
          <p:nvPr/>
        </p:nvGrpSpPr>
        <p:grpSpPr>
          <a:xfrm>
            <a:off x="7127293" y="2902926"/>
            <a:ext cx="2246050" cy="1290317"/>
            <a:chOff x="7127293" y="2902926"/>
            <a:chExt cx="2246050" cy="1290317"/>
          </a:xfrm>
        </p:grpSpPr>
        <p:sp>
          <p:nvSpPr>
            <p:cNvPr id="525" name="Google Shape;525;p25"/>
            <p:cNvSpPr/>
            <p:nvPr/>
          </p:nvSpPr>
          <p:spPr>
            <a:xfrm>
              <a:off x="7127293" y="2902926"/>
              <a:ext cx="2246050" cy="129031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1800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Monitor</a:t>
              </a:r>
              <a:endParaRPr/>
            </a:p>
          </p:txBody>
        </p:sp>
        <p:pic>
          <p:nvPicPr>
            <p:cNvPr id="526" name="Google Shape;526;p25" descr="Magnifying glass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880889" y="3001052"/>
              <a:ext cx="718848" cy="71884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527" name="Google Shape;527;p25"/>
          <p:cNvSpPr/>
          <p:nvPr/>
        </p:nvSpPr>
        <p:spPr>
          <a:xfrm rot="10800000">
            <a:off x="8822246" y="3453413"/>
            <a:ext cx="551097" cy="739829"/>
          </a:xfrm>
          <a:prstGeom prst="rtTriangle">
            <a:avLst/>
          </a:prstGeom>
          <a:solidFill>
            <a:srgbClr val="3A5A6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8" name="Google Shape;528;p25"/>
          <p:cNvGrpSpPr/>
          <p:nvPr/>
        </p:nvGrpSpPr>
        <p:grpSpPr>
          <a:xfrm>
            <a:off x="8822246" y="1959759"/>
            <a:ext cx="2602143" cy="1682997"/>
            <a:chOff x="8822246" y="1959759"/>
            <a:chExt cx="2602143" cy="1682997"/>
          </a:xfrm>
        </p:grpSpPr>
        <p:sp>
          <p:nvSpPr>
            <p:cNvPr id="529" name="Google Shape;529;p25"/>
            <p:cNvSpPr/>
            <p:nvPr/>
          </p:nvSpPr>
          <p:spPr>
            <a:xfrm>
              <a:off x="8822246" y="1959759"/>
              <a:ext cx="2602143" cy="1682997"/>
            </a:xfrm>
            <a:prstGeom prst="rightArrow">
              <a:avLst>
                <a:gd name="adj1" fmla="val 76801"/>
                <a:gd name="adj2" fmla="val 2340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1800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Report</a:t>
              </a:r>
              <a:endParaRPr/>
            </a:p>
          </p:txBody>
        </p:sp>
        <p:pic>
          <p:nvPicPr>
            <p:cNvPr id="530" name="Google Shape;530;p25" descr="Checklist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599274" y="2232734"/>
              <a:ext cx="718848" cy="71884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531" name="Google Shape;531;p25"/>
          <p:cNvSpPr/>
          <p:nvPr/>
        </p:nvSpPr>
        <p:spPr>
          <a:xfrm>
            <a:off x="976543" y="2041864"/>
            <a:ext cx="2228295" cy="381740"/>
          </a:xfrm>
          <a:prstGeom prst="parallelogram">
            <a:avLst>
              <a:gd name="adj" fmla="val 25000"/>
            </a:avLst>
          </a:prstGeom>
          <a:solidFill>
            <a:srgbClr val="80799A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Process Flow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9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4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rgbClr val="BFBFB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6"/>
          <p:cNvSpPr txBox="1">
            <a:spLocks noGrp="1"/>
          </p:cNvSpPr>
          <p:nvPr>
            <p:ph type="body" idx="1"/>
          </p:nvPr>
        </p:nvSpPr>
        <p:spPr>
          <a:xfrm>
            <a:off x="1085850" y="98191"/>
            <a:ext cx="9963150" cy="734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IN" sz="4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BUSINESS 3 STEP PROCESS</a:t>
            </a:r>
            <a:endParaRPr/>
          </a:p>
        </p:txBody>
      </p:sp>
      <p:sp>
        <p:nvSpPr>
          <p:cNvPr id="537" name="Google Shape;537;p26"/>
          <p:cNvSpPr txBox="1">
            <a:spLocks noGrp="1"/>
          </p:cNvSpPr>
          <p:nvPr>
            <p:ph type="body" idx="2"/>
          </p:nvPr>
        </p:nvSpPr>
        <p:spPr>
          <a:xfrm>
            <a:off x="2895600" y="963349"/>
            <a:ext cx="6400800" cy="34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799A"/>
              </a:buClr>
              <a:buSzPts val="1450"/>
              <a:buFont typeface="Arial"/>
              <a:buNone/>
            </a:pPr>
            <a:r>
              <a:rPr lang="en-IN" sz="1450" b="0" i="0" u="none" strike="noStrike" cap="none">
                <a:solidFill>
                  <a:srgbClr val="80799A"/>
                </a:solidFill>
                <a:latin typeface="Lato Light"/>
                <a:ea typeface="Lato Light"/>
                <a:cs typeface="Lato Light"/>
                <a:sym typeface="Lato Light"/>
              </a:rPr>
              <a:t>Research to Reuse – 3 Step Business Process</a:t>
            </a:r>
            <a:endParaRPr/>
          </a:p>
        </p:txBody>
      </p:sp>
      <p:sp>
        <p:nvSpPr>
          <p:cNvPr id="538" name="Google Shape;538;p26"/>
          <p:cNvSpPr/>
          <p:nvPr/>
        </p:nvSpPr>
        <p:spPr>
          <a:xfrm>
            <a:off x="1397000" y="2735249"/>
            <a:ext cx="3365832" cy="487046"/>
          </a:xfrm>
          <a:prstGeom prst="parallelogram">
            <a:avLst>
              <a:gd name="adj" fmla="val 215678"/>
            </a:avLst>
          </a:prstGeom>
          <a:solidFill>
            <a:srgbClr val="266F8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26"/>
          <p:cNvSpPr/>
          <p:nvPr/>
        </p:nvSpPr>
        <p:spPr>
          <a:xfrm>
            <a:off x="1709530" y="3850447"/>
            <a:ext cx="3365831" cy="487046"/>
          </a:xfrm>
          <a:prstGeom prst="parallelogram">
            <a:avLst>
              <a:gd name="adj" fmla="val 215678"/>
            </a:avLst>
          </a:prstGeom>
          <a:solidFill>
            <a:srgbClr val="398F9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0" name="Google Shape;540;p26"/>
          <p:cNvGrpSpPr/>
          <p:nvPr/>
        </p:nvGrpSpPr>
        <p:grpSpPr>
          <a:xfrm>
            <a:off x="804863" y="2109106"/>
            <a:ext cx="3957968" cy="628153"/>
            <a:chOff x="804863" y="2109106"/>
            <a:chExt cx="3957968" cy="628153"/>
          </a:xfrm>
        </p:grpSpPr>
        <p:grpSp>
          <p:nvGrpSpPr>
            <p:cNvPr id="541" name="Google Shape;541;p26"/>
            <p:cNvGrpSpPr/>
            <p:nvPr/>
          </p:nvGrpSpPr>
          <p:grpSpPr>
            <a:xfrm>
              <a:off x="804863" y="2109106"/>
              <a:ext cx="3957968" cy="628153"/>
              <a:chOff x="804863" y="2107096"/>
              <a:chExt cx="3957968" cy="628153"/>
            </a:xfrm>
          </p:grpSpPr>
          <p:sp>
            <p:nvSpPr>
              <p:cNvPr id="542" name="Google Shape;542;p26"/>
              <p:cNvSpPr/>
              <p:nvPr/>
            </p:nvSpPr>
            <p:spPr>
              <a:xfrm flipH="1">
                <a:off x="1709530" y="2107096"/>
                <a:ext cx="3053301" cy="628153"/>
              </a:xfrm>
              <a:prstGeom prst="parallelogram">
                <a:avLst>
                  <a:gd name="adj" fmla="val 6139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26"/>
              <p:cNvSpPr/>
              <p:nvPr/>
            </p:nvSpPr>
            <p:spPr>
              <a:xfrm>
                <a:off x="804863" y="2107096"/>
                <a:ext cx="1321117" cy="628153"/>
              </a:xfrm>
              <a:prstGeom prst="leftArrow">
                <a:avLst>
                  <a:gd name="adj1" fmla="val 100000"/>
                  <a:gd name="adj2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44" name="Google Shape;544;p26"/>
            <p:cNvSpPr txBox="1"/>
            <p:nvPr/>
          </p:nvSpPr>
          <p:spPr>
            <a:xfrm>
              <a:off x="2187302" y="2236507"/>
              <a:ext cx="114454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Research</a:t>
              </a:r>
              <a:endParaRPr/>
            </a:p>
          </p:txBody>
        </p:sp>
      </p:grpSp>
      <p:grpSp>
        <p:nvGrpSpPr>
          <p:cNvPr id="545" name="Google Shape;545;p26"/>
          <p:cNvGrpSpPr/>
          <p:nvPr/>
        </p:nvGrpSpPr>
        <p:grpSpPr>
          <a:xfrm>
            <a:off x="1396999" y="3222295"/>
            <a:ext cx="3678362" cy="628153"/>
            <a:chOff x="1396999" y="3222295"/>
            <a:chExt cx="3678362" cy="628153"/>
          </a:xfrm>
        </p:grpSpPr>
        <p:sp>
          <p:nvSpPr>
            <p:cNvPr id="546" name="Google Shape;546;p26"/>
            <p:cNvSpPr/>
            <p:nvPr/>
          </p:nvSpPr>
          <p:spPr>
            <a:xfrm flipH="1">
              <a:off x="1396999" y="3222295"/>
              <a:ext cx="3678362" cy="628153"/>
            </a:xfrm>
            <a:prstGeom prst="parallelogram">
              <a:avLst>
                <a:gd name="adj" fmla="val 589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26"/>
            <p:cNvSpPr txBox="1"/>
            <p:nvPr/>
          </p:nvSpPr>
          <p:spPr>
            <a:xfrm>
              <a:off x="2711740" y="3320033"/>
              <a:ext cx="9845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Recycle</a:t>
              </a:r>
              <a:endParaRPr/>
            </a:p>
          </p:txBody>
        </p:sp>
      </p:grpSp>
      <p:grpSp>
        <p:nvGrpSpPr>
          <p:cNvPr id="548" name="Google Shape;548;p26"/>
          <p:cNvGrpSpPr/>
          <p:nvPr/>
        </p:nvGrpSpPr>
        <p:grpSpPr>
          <a:xfrm>
            <a:off x="1709530" y="4337493"/>
            <a:ext cx="3957968" cy="628154"/>
            <a:chOff x="1709530" y="4337493"/>
            <a:chExt cx="3957968" cy="628154"/>
          </a:xfrm>
        </p:grpSpPr>
        <p:grpSp>
          <p:nvGrpSpPr>
            <p:cNvPr id="549" name="Google Shape;549;p26"/>
            <p:cNvGrpSpPr/>
            <p:nvPr/>
          </p:nvGrpSpPr>
          <p:grpSpPr>
            <a:xfrm rot="10800000">
              <a:off x="1709530" y="4337493"/>
              <a:ext cx="3957968" cy="628154"/>
              <a:chOff x="804863" y="2107096"/>
              <a:chExt cx="3957968" cy="628154"/>
            </a:xfrm>
          </p:grpSpPr>
          <p:sp>
            <p:nvSpPr>
              <p:cNvPr id="550" name="Google Shape;550;p26"/>
              <p:cNvSpPr/>
              <p:nvPr/>
            </p:nvSpPr>
            <p:spPr>
              <a:xfrm flipH="1">
                <a:off x="1709530" y="2107096"/>
                <a:ext cx="3053301" cy="628153"/>
              </a:xfrm>
              <a:prstGeom prst="parallelogram">
                <a:avLst>
                  <a:gd name="adj" fmla="val 5654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26"/>
              <p:cNvSpPr/>
              <p:nvPr/>
            </p:nvSpPr>
            <p:spPr>
              <a:xfrm>
                <a:off x="804863" y="2107097"/>
                <a:ext cx="1430778" cy="628153"/>
              </a:xfrm>
              <a:prstGeom prst="leftArrow">
                <a:avLst>
                  <a:gd name="adj1" fmla="val 100000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52" name="Google Shape;552;p26"/>
            <p:cNvSpPr txBox="1"/>
            <p:nvPr/>
          </p:nvSpPr>
          <p:spPr>
            <a:xfrm>
              <a:off x="3163947" y="4466581"/>
              <a:ext cx="8242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Reuse</a:t>
              </a:r>
              <a:endParaRPr/>
            </a:p>
          </p:txBody>
        </p:sp>
      </p:grpSp>
      <p:grpSp>
        <p:nvGrpSpPr>
          <p:cNvPr id="553" name="Google Shape;553;p26"/>
          <p:cNvGrpSpPr/>
          <p:nvPr/>
        </p:nvGrpSpPr>
        <p:grpSpPr>
          <a:xfrm>
            <a:off x="6580606" y="2076562"/>
            <a:ext cx="4283337" cy="718848"/>
            <a:chOff x="6580606" y="2076562"/>
            <a:chExt cx="4283337" cy="718848"/>
          </a:xfrm>
        </p:grpSpPr>
        <p:pic>
          <p:nvPicPr>
            <p:cNvPr id="554" name="Google Shape;554;p26" descr="Head with Gears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80606" y="2076562"/>
              <a:ext cx="718848" cy="71884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555" name="Google Shape;555;p26"/>
            <p:cNvSpPr txBox="1"/>
            <p:nvPr/>
          </p:nvSpPr>
          <p:spPr>
            <a:xfrm>
              <a:off x="7372816" y="2201659"/>
              <a:ext cx="34911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 Good Teacher can inspire hope, ignite the imagination, and instil a love of learning</a:t>
              </a:r>
              <a:endParaRPr/>
            </a:p>
          </p:txBody>
        </p:sp>
      </p:grpSp>
      <p:grpSp>
        <p:nvGrpSpPr>
          <p:cNvPr id="556" name="Google Shape;556;p26"/>
          <p:cNvGrpSpPr/>
          <p:nvPr/>
        </p:nvGrpSpPr>
        <p:grpSpPr>
          <a:xfrm>
            <a:off x="6580606" y="3160088"/>
            <a:ext cx="4283337" cy="718848"/>
            <a:chOff x="6580606" y="3160088"/>
            <a:chExt cx="4283337" cy="718848"/>
          </a:xfrm>
        </p:grpSpPr>
        <p:pic>
          <p:nvPicPr>
            <p:cNvPr id="557" name="Google Shape;557;p26" descr="Recycl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580606" y="3160088"/>
              <a:ext cx="718848" cy="71884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558" name="Google Shape;558;p26"/>
            <p:cNvSpPr txBox="1"/>
            <p:nvPr/>
          </p:nvSpPr>
          <p:spPr>
            <a:xfrm>
              <a:off x="7372816" y="3285185"/>
              <a:ext cx="34911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 Good Teacher can inspire hope, ignite the imagination, and instil a love of learning</a:t>
              </a:r>
              <a:endParaRPr/>
            </a:p>
          </p:txBody>
        </p:sp>
      </p:grpSp>
      <p:grpSp>
        <p:nvGrpSpPr>
          <p:cNvPr id="559" name="Google Shape;559;p26"/>
          <p:cNvGrpSpPr/>
          <p:nvPr/>
        </p:nvGrpSpPr>
        <p:grpSpPr>
          <a:xfrm>
            <a:off x="6580606" y="4291569"/>
            <a:ext cx="4278564" cy="718848"/>
            <a:chOff x="6580606" y="4291569"/>
            <a:chExt cx="4278564" cy="718848"/>
          </a:xfrm>
        </p:grpSpPr>
        <p:pic>
          <p:nvPicPr>
            <p:cNvPr id="560" name="Google Shape;560;p26" descr="Tools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580606" y="4291569"/>
              <a:ext cx="718848" cy="71884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561" name="Google Shape;561;p26"/>
            <p:cNvSpPr txBox="1"/>
            <p:nvPr/>
          </p:nvSpPr>
          <p:spPr>
            <a:xfrm>
              <a:off x="7368042" y="4420736"/>
              <a:ext cx="34911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 Good Teacher can inspire hope, ignite the imagination, and instil a love of learning</a:t>
              </a:r>
              <a:endParaRPr/>
            </a:p>
          </p:txBody>
        </p:sp>
      </p:grp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rgbClr val="BFBFB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6" name="Google Shape;566;p27"/>
          <p:cNvCxnSpPr/>
          <p:nvPr/>
        </p:nvCxnSpPr>
        <p:spPr>
          <a:xfrm rot="10800000" flipH="1">
            <a:off x="4345387" y="1856186"/>
            <a:ext cx="4311610" cy="4311611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7" name="Google Shape;567;p27"/>
          <p:cNvSpPr txBox="1">
            <a:spLocks noGrp="1"/>
          </p:cNvSpPr>
          <p:nvPr>
            <p:ph type="body" idx="1"/>
          </p:nvPr>
        </p:nvSpPr>
        <p:spPr>
          <a:xfrm>
            <a:off x="1397000" y="98192"/>
            <a:ext cx="9398000" cy="64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70"/>
              <a:buFont typeface="Arial"/>
              <a:buNone/>
            </a:pPr>
            <a:r>
              <a:rPr lang="en-IN" sz="407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BUSINESS 4 STEP PROCESS</a:t>
            </a:r>
            <a:endParaRPr/>
          </a:p>
        </p:txBody>
      </p:sp>
      <p:sp>
        <p:nvSpPr>
          <p:cNvPr id="568" name="Google Shape;568;p27"/>
          <p:cNvSpPr txBox="1">
            <a:spLocks noGrp="1"/>
          </p:cNvSpPr>
          <p:nvPr>
            <p:ph type="body" idx="2"/>
          </p:nvPr>
        </p:nvSpPr>
        <p:spPr>
          <a:xfrm>
            <a:off x="2895600" y="963349"/>
            <a:ext cx="6400800" cy="34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799A"/>
              </a:buClr>
              <a:buSzPts val="1450"/>
              <a:buFont typeface="Arial"/>
              <a:buNone/>
            </a:pPr>
            <a:r>
              <a:rPr lang="en-IN" sz="1450" b="0" i="0" u="none" strike="noStrike" cap="none">
                <a:solidFill>
                  <a:srgbClr val="80799A"/>
                </a:solidFill>
                <a:latin typeface="Lato Light"/>
                <a:ea typeface="Lato Light"/>
                <a:cs typeface="Lato Light"/>
                <a:sym typeface="Lato Light"/>
              </a:rPr>
              <a:t>Monetize to prioritize – 4 Step Business Process</a:t>
            </a: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976543" y="2041864"/>
            <a:ext cx="2792375" cy="381740"/>
          </a:xfrm>
          <a:prstGeom prst="parallelogram">
            <a:avLst>
              <a:gd name="adj" fmla="val 91653"/>
            </a:avLst>
          </a:prstGeom>
          <a:solidFill>
            <a:srgbClr val="D5D2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Process Flow</a:t>
            </a:r>
            <a:endParaRPr/>
          </a:p>
        </p:txBody>
      </p:sp>
      <p:grpSp>
        <p:nvGrpSpPr>
          <p:cNvPr id="570" name="Google Shape;570;p27"/>
          <p:cNvGrpSpPr/>
          <p:nvPr/>
        </p:nvGrpSpPr>
        <p:grpSpPr>
          <a:xfrm>
            <a:off x="1075429" y="2296140"/>
            <a:ext cx="2693489" cy="1200329"/>
            <a:chOff x="1075429" y="2296140"/>
            <a:chExt cx="2693489" cy="1200329"/>
          </a:xfrm>
        </p:grpSpPr>
        <p:sp>
          <p:nvSpPr>
            <p:cNvPr id="571" name="Google Shape;571;p27"/>
            <p:cNvSpPr txBox="1"/>
            <p:nvPr/>
          </p:nvSpPr>
          <p:spPr>
            <a:xfrm>
              <a:off x="1653871" y="2480807"/>
              <a:ext cx="2115047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hange can be frightening, and the temptation is often to resist it. But change almost always provides opportunities</a:t>
              </a:r>
              <a:endParaRPr/>
            </a:p>
          </p:txBody>
        </p:sp>
        <p:sp>
          <p:nvSpPr>
            <p:cNvPr id="572" name="Google Shape;572;p27"/>
            <p:cNvSpPr txBox="1"/>
            <p:nvPr/>
          </p:nvSpPr>
          <p:spPr>
            <a:xfrm>
              <a:off x="1075429" y="2296140"/>
              <a:ext cx="758541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7200">
                  <a:solidFill>
                    <a:srgbClr val="80799A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</a:t>
              </a:r>
              <a:endParaRPr/>
            </a:p>
          </p:txBody>
        </p:sp>
      </p:grpSp>
      <p:sp>
        <p:nvSpPr>
          <p:cNvPr id="573" name="Google Shape;573;p27"/>
          <p:cNvSpPr txBox="1"/>
          <p:nvPr/>
        </p:nvSpPr>
        <p:spPr>
          <a:xfrm>
            <a:off x="1075429" y="3311804"/>
            <a:ext cx="269348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learn new things, to rethink tired processes, and to improve the way we work.</a:t>
            </a:r>
            <a:endParaRPr/>
          </a:p>
        </p:txBody>
      </p:sp>
      <p:grpSp>
        <p:nvGrpSpPr>
          <p:cNvPr id="574" name="Google Shape;574;p27"/>
          <p:cNvGrpSpPr/>
          <p:nvPr/>
        </p:nvGrpSpPr>
        <p:grpSpPr>
          <a:xfrm>
            <a:off x="3681451" y="5466075"/>
            <a:ext cx="1327872" cy="1327870"/>
            <a:chOff x="3681451" y="5466075"/>
            <a:chExt cx="1327872" cy="1327870"/>
          </a:xfrm>
        </p:grpSpPr>
        <p:grpSp>
          <p:nvGrpSpPr>
            <p:cNvPr id="575" name="Google Shape;575;p27"/>
            <p:cNvGrpSpPr/>
            <p:nvPr/>
          </p:nvGrpSpPr>
          <p:grpSpPr>
            <a:xfrm>
              <a:off x="3681451" y="5466075"/>
              <a:ext cx="1327872" cy="1327870"/>
              <a:chOff x="3681451" y="5589766"/>
              <a:chExt cx="1327872" cy="1327870"/>
            </a:xfrm>
          </p:grpSpPr>
          <p:sp>
            <p:nvSpPr>
              <p:cNvPr id="576" name="Google Shape;576;p27"/>
              <p:cNvSpPr/>
              <p:nvPr/>
            </p:nvSpPr>
            <p:spPr>
              <a:xfrm>
                <a:off x="3681451" y="5589766"/>
                <a:ext cx="1327872" cy="1327870"/>
              </a:xfrm>
              <a:prstGeom prst="ellipse">
                <a:avLst/>
              </a:prstGeom>
              <a:solidFill>
                <a:srgbClr val="D3E9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27"/>
              <p:cNvSpPr/>
              <p:nvPr/>
            </p:nvSpPr>
            <p:spPr>
              <a:xfrm>
                <a:off x="3800724" y="5709038"/>
                <a:ext cx="1089328" cy="108932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578" name="Google Shape;578;p27" descr="Money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985387" y="5773581"/>
              <a:ext cx="718848" cy="71884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579" name="Google Shape;579;p27"/>
          <p:cNvGrpSpPr/>
          <p:nvPr/>
        </p:nvGrpSpPr>
        <p:grpSpPr>
          <a:xfrm>
            <a:off x="5130796" y="4053869"/>
            <a:ext cx="1327872" cy="1327870"/>
            <a:chOff x="5130796" y="4053869"/>
            <a:chExt cx="1327872" cy="1327870"/>
          </a:xfrm>
        </p:grpSpPr>
        <p:grpSp>
          <p:nvGrpSpPr>
            <p:cNvPr id="580" name="Google Shape;580;p27"/>
            <p:cNvGrpSpPr/>
            <p:nvPr/>
          </p:nvGrpSpPr>
          <p:grpSpPr>
            <a:xfrm>
              <a:off x="5130796" y="4053869"/>
              <a:ext cx="1327872" cy="1327870"/>
              <a:chOff x="3681451" y="5589766"/>
              <a:chExt cx="1327872" cy="1327870"/>
            </a:xfrm>
          </p:grpSpPr>
          <p:sp>
            <p:nvSpPr>
              <p:cNvPr id="581" name="Google Shape;581;p27"/>
              <p:cNvSpPr/>
              <p:nvPr/>
            </p:nvSpPr>
            <p:spPr>
              <a:xfrm>
                <a:off x="3681451" y="5589766"/>
                <a:ext cx="1327872" cy="1327870"/>
              </a:xfrm>
              <a:prstGeom prst="ellipse">
                <a:avLst/>
              </a:prstGeom>
              <a:solidFill>
                <a:srgbClr val="DCF0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27"/>
              <p:cNvSpPr/>
              <p:nvPr/>
            </p:nvSpPr>
            <p:spPr>
              <a:xfrm>
                <a:off x="3800724" y="5709038"/>
                <a:ext cx="1089328" cy="10893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583" name="Google Shape;583;p27" descr="Ey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434732" y="4363942"/>
              <a:ext cx="718848" cy="71884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584" name="Google Shape;584;p27"/>
          <p:cNvGrpSpPr/>
          <p:nvPr/>
        </p:nvGrpSpPr>
        <p:grpSpPr>
          <a:xfrm>
            <a:off x="6580141" y="2641662"/>
            <a:ext cx="1327872" cy="1327870"/>
            <a:chOff x="6580141" y="2641662"/>
            <a:chExt cx="1327872" cy="1327870"/>
          </a:xfrm>
        </p:grpSpPr>
        <p:grpSp>
          <p:nvGrpSpPr>
            <p:cNvPr id="585" name="Google Shape;585;p27"/>
            <p:cNvGrpSpPr/>
            <p:nvPr/>
          </p:nvGrpSpPr>
          <p:grpSpPr>
            <a:xfrm>
              <a:off x="6580141" y="2641662"/>
              <a:ext cx="1327872" cy="1327870"/>
              <a:chOff x="3681451" y="5589766"/>
              <a:chExt cx="1327872" cy="1327870"/>
            </a:xfrm>
          </p:grpSpPr>
          <p:sp>
            <p:nvSpPr>
              <p:cNvPr id="586" name="Google Shape;586;p27"/>
              <p:cNvSpPr/>
              <p:nvPr/>
            </p:nvSpPr>
            <p:spPr>
              <a:xfrm>
                <a:off x="3681451" y="5589766"/>
                <a:ext cx="1327872" cy="1327870"/>
              </a:xfrm>
              <a:prstGeom prst="ellipse">
                <a:avLst/>
              </a:prstGeom>
              <a:solidFill>
                <a:srgbClr val="E2F1E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27"/>
              <p:cNvSpPr/>
              <p:nvPr/>
            </p:nvSpPr>
            <p:spPr>
              <a:xfrm>
                <a:off x="3800724" y="5709038"/>
                <a:ext cx="1089328" cy="108932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588" name="Google Shape;588;p27" descr="Bullsey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887649" y="2949168"/>
              <a:ext cx="718848" cy="71884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589" name="Google Shape;589;p27"/>
          <p:cNvGrpSpPr/>
          <p:nvPr/>
        </p:nvGrpSpPr>
        <p:grpSpPr>
          <a:xfrm>
            <a:off x="8029487" y="1229455"/>
            <a:ext cx="1327872" cy="1327870"/>
            <a:chOff x="8029487" y="1229455"/>
            <a:chExt cx="1327872" cy="1327870"/>
          </a:xfrm>
        </p:grpSpPr>
        <p:grpSp>
          <p:nvGrpSpPr>
            <p:cNvPr id="590" name="Google Shape;590;p27"/>
            <p:cNvGrpSpPr/>
            <p:nvPr/>
          </p:nvGrpSpPr>
          <p:grpSpPr>
            <a:xfrm>
              <a:off x="8029487" y="1229455"/>
              <a:ext cx="1327872" cy="1327870"/>
              <a:chOff x="3681451" y="5589766"/>
              <a:chExt cx="1327872" cy="1327870"/>
            </a:xfrm>
          </p:grpSpPr>
          <p:sp>
            <p:nvSpPr>
              <p:cNvPr id="591" name="Google Shape;591;p27"/>
              <p:cNvSpPr/>
              <p:nvPr/>
            </p:nvSpPr>
            <p:spPr>
              <a:xfrm>
                <a:off x="3681451" y="5589766"/>
                <a:ext cx="1327872" cy="1327870"/>
              </a:xfrm>
              <a:prstGeom prst="ellipse">
                <a:avLst/>
              </a:prstGeom>
              <a:solidFill>
                <a:srgbClr val="E4E7E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27"/>
              <p:cNvSpPr/>
              <p:nvPr/>
            </p:nvSpPr>
            <p:spPr>
              <a:xfrm>
                <a:off x="3800724" y="5709038"/>
                <a:ext cx="1089328" cy="108932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593" name="Google Shape;593;p27" descr="Databas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336995" y="1536961"/>
              <a:ext cx="718848" cy="71884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594" name="Google Shape;594;p27"/>
          <p:cNvGrpSpPr/>
          <p:nvPr/>
        </p:nvGrpSpPr>
        <p:grpSpPr>
          <a:xfrm>
            <a:off x="5193986" y="5681479"/>
            <a:ext cx="2367928" cy="993194"/>
            <a:chOff x="5239721" y="5798465"/>
            <a:chExt cx="2367928" cy="993194"/>
          </a:xfrm>
        </p:grpSpPr>
        <p:sp>
          <p:nvSpPr>
            <p:cNvPr id="595" name="Google Shape;595;p27"/>
            <p:cNvSpPr txBox="1"/>
            <p:nvPr/>
          </p:nvSpPr>
          <p:spPr>
            <a:xfrm>
              <a:off x="5239721" y="5798465"/>
              <a:ext cx="10711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266F8B"/>
                  </a:solidFill>
                  <a:latin typeface="Calibri"/>
                  <a:ea typeface="Calibri"/>
                  <a:cs typeface="Calibri"/>
                  <a:sym typeface="Calibri"/>
                </a:rPr>
                <a:t>Monetize</a:t>
              </a:r>
              <a:endParaRPr/>
            </a:p>
          </p:txBody>
        </p:sp>
        <p:sp>
          <p:nvSpPr>
            <p:cNvPr id="596" name="Google Shape;596;p27"/>
            <p:cNvSpPr txBox="1"/>
            <p:nvPr/>
          </p:nvSpPr>
          <p:spPr>
            <a:xfrm>
              <a:off x="5239721" y="6145328"/>
              <a:ext cx="2367928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There are no secrets to success. It is the result of preparation, hard work, and learning from failure.</a:t>
              </a:r>
              <a:endParaRPr/>
            </a:p>
          </p:txBody>
        </p:sp>
      </p:grpSp>
      <p:grpSp>
        <p:nvGrpSpPr>
          <p:cNvPr id="597" name="Google Shape;597;p27"/>
          <p:cNvGrpSpPr/>
          <p:nvPr/>
        </p:nvGrpSpPr>
        <p:grpSpPr>
          <a:xfrm>
            <a:off x="6604778" y="4388545"/>
            <a:ext cx="2367928" cy="993194"/>
            <a:chOff x="5239721" y="5798465"/>
            <a:chExt cx="2367928" cy="993194"/>
          </a:xfrm>
        </p:grpSpPr>
        <p:sp>
          <p:nvSpPr>
            <p:cNvPr id="598" name="Google Shape;598;p27"/>
            <p:cNvSpPr txBox="1"/>
            <p:nvPr/>
          </p:nvSpPr>
          <p:spPr>
            <a:xfrm>
              <a:off x="5239721" y="5798465"/>
              <a:ext cx="8565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398F98"/>
                  </a:solidFill>
                  <a:latin typeface="Calibri"/>
                  <a:ea typeface="Calibri"/>
                  <a:cs typeface="Calibri"/>
                  <a:sym typeface="Calibri"/>
                </a:rPr>
                <a:t>Engage</a:t>
              </a:r>
              <a:endParaRPr/>
            </a:p>
          </p:txBody>
        </p:sp>
        <p:sp>
          <p:nvSpPr>
            <p:cNvPr id="599" name="Google Shape;599;p27"/>
            <p:cNvSpPr txBox="1"/>
            <p:nvPr/>
          </p:nvSpPr>
          <p:spPr>
            <a:xfrm>
              <a:off x="5239721" y="6145328"/>
              <a:ext cx="2367928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There are no secrets to success. It is the result of preparation, hard work, and learning from failure.</a:t>
              </a:r>
              <a:endParaRPr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600" name="Google Shape;600;p27"/>
          <p:cNvGrpSpPr/>
          <p:nvPr/>
        </p:nvGrpSpPr>
        <p:grpSpPr>
          <a:xfrm>
            <a:off x="8148760" y="2976338"/>
            <a:ext cx="2367928" cy="993194"/>
            <a:chOff x="5239721" y="5798465"/>
            <a:chExt cx="2367928" cy="993194"/>
          </a:xfrm>
        </p:grpSpPr>
        <p:sp>
          <p:nvSpPr>
            <p:cNvPr id="601" name="Google Shape;601;p27"/>
            <p:cNvSpPr txBox="1"/>
            <p:nvPr/>
          </p:nvSpPr>
          <p:spPr>
            <a:xfrm>
              <a:off x="5239721" y="5798465"/>
              <a:ext cx="4680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4A9B82"/>
                  </a:solidFill>
                  <a:latin typeface="Calibri"/>
                  <a:ea typeface="Calibri"/>
                  <a:cs typeface="Calibri"/>
                  <a:sym typeface="Calibri"/>
                </a:rPr>
                <a:t>Try</a:t>
              </a:r>
              <a:endParaRPr/>
            </a:p>
          </p:txBody>
        </p:sp>
        <p:sp>
          <p:nvSpPr>
            <p:cNvPr id="602" name="Google Shape;602;p27"/>
            <p:cNvSpPr txBox="1"/>
            <p:nvPr/>
          </p:nvSpPr>
          <p:spPr>
            <a:xfrm>
              <a:off x="5239721" y="6145328"/>
              <a:ext cx="2367928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There are no secrets to success. It is the result of preparation, hard work, and learning from failure.</a:t>
              </a:r>
              <a:endParaRPr/>
            </a:p>
          </p:txBody>
        </p:sp>
      </p:grpSp>
      <p:grpSp>
        <p:nvGrpSpPr>
          <p:cNvPr id="603" name="Google Shape;603;p27"/>
          <p:cNvGrpSpPr/>
          <p:nvPr/>
        </p:nvGrpSpPr>
        <p:grpSpPr>
          <a:xfrm>
            <a:off x="9503867" y="1487613"/>
            <a:ext cx="2367928" cy="993194"/>
            <a:chOff x="5239721" y="5798465"/>
            <a:chExt cx="2367928" cy="993194"/>
          </a:xfrm>
        </p:grpSpPr>
        <p:sp>
          <p:nvSpPr>
            <p:cNvPr id="604" name="Google Shape;604;p27"/>
            <p:cNvSpPr txBox="1"/>
            <p:nvPr/>
          </p:nvSpPr>
          <p:spPr>
            <a:xfrm>
              <a:off x="5239721" y="5798465"/>
              <a:ext cx="10226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5A696B"/>
                  </a:solidFill>
                  <a:latin typeface="Calibri"/>
                  <a:ea typeface="Calibri"/>
                  <a:cs typeface="Calibri"/>
                  <a:sym typeface="Calibri"/>
                </a:rPr>
                <a:t>Prioritize</a:t>
              </a:r>
              <a:endParaRPr/>
            </a:p>
          </p:txBody>
        </p:sp>
        <p:sp>
          <p:nvSpPr>
            <p:cNvPr id="605" name="Google Shape;605;p27"/>
            <p:cNvSpPr txBox="1"/>
            <p:nvPr/>
          </p:nvSpPr>
          <p:spPr>
            <a:xfrm>
              <a:off x="5239721" y="6145328"/>
              <a:ext cx="2367928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There are no secrets to success. It is the result of preparation, hard work, and learning from failure.</a:t>
              </a:r>
              <a:endParaRPr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rgbClr val="BFBFB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8"/>
          <p:cNvSpPr txBox="1">
            <a:spLocks noGrp="1"/>
          </p:cNvSpPr>
          <p:nvPr>
            <p:ph type="body" idx="1"/>
          </p:nvPr>
        </p:nvSpPr>
        <p:spPr>
          <a:xfrm>
            <a:off x="620202" y="63610"/>
            <a:ext cx="10925092" cy="77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IN" sz="4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LAUNCH EVENT SCHEDULE</a:t>
            </a:r>
            <a:endParaRPr/>
          </a:p>
        </p:txBody>
      </p:sp>
      <p:sp>
        <p:nvSpPr>
          <p:cNvPr id="611" name="Google Shape;611;p28"/>
          <p:cNvSpPr txBox="1">
            <a:spLocks noGrp="1"/>
          </p:cNvSpPr>
          <p:nvPr>
            <p:ph type="body" idx="2"/>
          </p:nvPr>
        </p:nvSpPr>
        <p:spPr>
          <a:xfrm>
            <a:off x="2895600" y="963349"/>
            <a:ext cx="6400800" cy="34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733"/>
              </a:buClr>
              <a:buSzPts val="1450"/>
              <a:buFont typeface="Arial"/>
              <a:buNone/>
            </a:pPr>
            <a:r>
              <a:rPr lang="en-IN" sz="1450" b="0" i="0" u="none" strike="noStrike" cap="none">
                <a:solidFill>
                  <a:srgbClr val="292733"/>
                </a:solidFill>
                <a:latin typeface="Lato Light"/>
                <a:ea typeface="Lato Light"/>
                <a:cs typeface="Lato Light"/>
                <a:sym typeface="Lato Light"/>
              </a:rPr>
              <a:t>10 AM to 3 PM </a:t>
            </a:r>
            <a:r>
              <a:rPr lang="en-IN" sz="1450" b="0" i="0" u="none" strike="noStrike" cap="none">
                <a:solidFill>
                  <a:srgbClr val="80799A"/>
                </a:solidFill>
                <a:latin typeface="Lato Light"/>
                <a:ea typeface="Lato Light"/>
                <a:cs typeface="Lato Light"/>
                <a:sym typeface="Lato Light"/>
              </a:rPr>
              <a:t>– Four Event Schedule</a:t>
            </a:r>
            <a:endParaRPr/>
          </a:p>
        </p:txBody>
      </p:sp>
      <p:grpSp>
        <p:nvGrpSpPr>
          <p:cNvPr id="612" name="Google Shape;612;p28"/>
          <p:cNvGrpSpPr/>
          <p:nvPr/>
        </p:nvGrpSpPr>
        <p:grpSpPr>
          <a:xfrm>
            <a:off x="1470991" y="6170212"/>
            <a:ext cx="2560320" cy="556592"/>
            <a:chOff x="1470991" y="6170212"/>
            <a:chExt cx="2560320" cy="556592"/>
          </a:xfrm>
        </p:grpSpPr>
        <p:sp>
          <p:nvSpPr>
            <p:cNvPr id="613" name="Google Shape;613;p28"/>
            <p:cNvSpPr/>
            <p:nvPr/>
          </p:nvSpPr>
          <p:spPr>
            <a:xfrm>
              <a:off x="1470991" y="6170212"/>
              <a:ext cx="556592" cy="556592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1900362" y="6337189"/>
              <a:ext cx="2130949" cy="22263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Design 10 AM</a:t>
              </a:r>
              <a:endParaRPr/>
            </a:p>
          </p:txBody>
        </p:sp>
      </p:grpSp>
      <p:grpSp>
        <p:nvGrpSpPr>
          <p:cNvPr id="615" name="Google Shape;615;p28"/>
          <p:cNvGrpSpPr/>
          <p:nvPr/>
        </p:nvGrpSpPr>
        <p:grpSpPr>
          <a:xfrm>
            <a:off x="3737113" y="4763828"/>
            <a:ext cx="2560320" cy="556592"/>
            <a:chOff x="1470991" y="6170212"/>
            <a:chExt cx="2560320" cy="556592"/>
          </a:xfrm>
        </p:grpSpPr>
        <p:sp>
          <p:nvSpPr>
            <p:cNvPr id="616" name="Google Shape;616;p28"/>
            <p:cNvSpPr/>
            <p:nvPr/>
          </p:nvSpPr>
          <p:spPr>
            <a:xfrm>
              <a:off x="1470991" y="6170212"/>
              <a:ext cx="556592" cy="556592"/>
            </a:xfrm>
            <a:prstGeom prst="donut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1900362" y="6337189"/>
              <a:ext cx="2130949" cy="22263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Interface 11 AM</a:t>
              </a:r>
              <a:endParaRPr/>
            </a:p>
          </p:txBody>
        </p:sp>
      </p:grpSp>
      <p:grpSp>
        <p:nvGrpSpPr>
          <p:cNvPr id="618" name="Google Shape;618;p28"/>
          <p:cNvGrpSpPr/>
          <p:nvPr/>
        </p:nvGrpSpPr>
        <p:grpSpPr>
          <a:xfrm>
            <a:off x="5992633" y="3357444"/>
            <a:ext cx="2560320" cy="556592"/>
            <a:chOff x="1470991" y="6170212"/>
            <a:chExt cx="2560320" cy="556592"/>
          </a:xfrm>
        </p:grpSpPr>
        <p:sp>
          <p:nvSpPr>
            <p:cNvPr id="619" name="Google Shape;619;p28"/>
            <p:cNvSpPr/>
            <p:nvPr/>
          </p:nvSpPr>
          <p:spPr>
            <a:xfrm>
              <a:off x="1470991" y="6170212"/>
              <a:ext cx="556592" cy="556592"/>
            </a:xfrm>
            <a:prstGeom prst="donut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1900362" y="6337189"/>
              <a:ext cx="2130949" cy="22263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Battery 12 PM</a:t>
              </a:r>
              <a:endParaRPr/>
            </a:p>
          </p:txBody>
        </p:sp>
      </p:grpSp>
      <p:grpSp>
        <p:nvGrpSpPr>
          <p:cNvPr id="621" name="Google Shape;621;p28"/>
          <p:cNvGrpSpPr/>
          <p:nvPr/>
        </p:nvGrpSpPr>
        <p:grpSpPr>
          <a:xfrm>
            <a:off x="8248153" y="1951060"/>
            <a:ext cx="2560320" cy="556592"/>
            <a:chOff x="1470991" y="6170212"/>
            <a:chExt cx="2560320" cy="556592"/>
          </a:xfrm>
        </p:grpSpPr>
        <p:sp>
          <p:nvSpPr>
            <p:cNvPr id="622" name="Google Shape;622;p28"/>
            <p:cNvSpPr/>
            <p:nvPr/>
          </p:nvSpPr>
          <p:spPr>
            <a:xfrm>
              <a:off x="1470991" y="6170212"/>
              <a:ext cx="556592" cy="556592"/>
            </a:xfrm>
            <a:prstGeom prst="donut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1900362" y="6337189"/>
              <a:ext cx="2130949" cy="22263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Camera 1:30 PM</a:t>
              </a:r>
              <a:endParaRPr/>
            </a:p>
          </p:txBody>
        </p:sp>
      </p:grpSp>
      <p:sp>
        <p:nvSpPr>
          <p:cNvPr id="624" name="Google Shape;624;p28"/>
          <p:cNvSpPr txBox="1"/>
          <p:nvPr/>
        </p:nvSpPr>
        <p:spPr>
          <a:xfrm>
            <a:off x="2117439" y="5581486"/>
            <a:ext cx="161967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194A5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Welcome Message</a:t>
            </a:r>
            <a:endParaRPr/>
          </a:p>
        </p:txBody>
      </p:sp>
      <p:grpSp>
        <p:nvGrpSpPr>
          <p:cNvPr id="625" name="Google Shape;625;p28"/>
          <p:cNvGrpSpPr/>
          <p:nvPr/>
        </p:nvGrpSpPr>
        <p:grpSpPr>
          <a:xfrm>
            <a:off x="3748273" y="5183980"/>
            <a:ext cx="2638717" cy="1407378"/>
            <a:chOff x="3748273" y="5183980"/>
            <a:chExt cx="2638717" cy="1407378"/>
          </a:xfrm>
        </p:grpSpPr>
        <p:sp>
          <p:nvSpPr>
            <p:cNvPr id="626" name="Google Shape;626;p28"/>
            <p:cNvSpPr/>
            <p:nvPr/>
          </p:nvSpPr>
          <p:spPr>
            <a:xfrm rot="-5400000">
              <a:off x="3748273" y="6034766"/>
              <a:ext cx="556592" cy="556592"/>
            </a:xfrm>
            <a:prstGeom prst="donut">
              <a:avLst>
                <a:gd name="adj" fmla="val 3856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28"/>
            <p:cNvSpPr/>
            <p:nvPr/>
          </p:nvSpPr>
          <p:spPr>
            <a:xfrm rot="-5400000">
              <a:off x="3537697" y="5566275"/>
              <a:ext cx="987227" cy="22263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8" name="Google Shape;628;p28"/>
            <p:cNvGrpSpPr/>
            <p:nvPr/>
          </p:nvGrpSpPr>
          <p:grpSpPr>
            <a:xfrm>
              <a:off x="4293705" y="5224483"/>
              <a:ext cx="2093285" cy="1003334"/>
              <a:chOff x="4293705" y="5224483"/>
              <a:chExt cx="2093285" cy="1003334"/>
            </a:xfrm>
          </p:grpSpPr>
          <p:sp>
            <p:nvSpPr>
              <p:cNvPr id="629" name="Google Shape;629;p28"/>
              <p:cNvSpPr txBox="1"/>
              <p:nvPr/>
            </p:nvSpPr>
            <p:spPr>
              <a:xfrm>
                <a:off x="4293705" y="5224483"/>
                <a:ext cx="2049721" cy="3975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2000">
                    <a:solidFill>
                      <a:srgbClr val="194A5D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Design Elements</a:t>
                </a:r>
                <a:endParaRPr/>
              </a:p>
            </p:txBody>
          </p:sp>
          <p:sp>
            <p:nvSpPr>
              <p:cNvPr id="630" name="Google Shape;630;p28"/>
              <p:cNvSpPr txBox="1"/>
              <p:nvPr/>
            </p:nvSpPr>
            <p:spPr>
              <a:xfrm>
                <a:off x="4304865" y="5581486"/>
                <a:ext cx="208212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A good teacher can inspire hope, ignite the imagination, and instil a love of learning</a:t>
                </a:r>
                <a:endParaRPr/>
              </a:p>
            </p:txBody>
          </p:sp>
        </p:grpSp>
      </p:grpSp>
      <p:grpSp>
        <p:nvGrpSpPr>
          <p:cNvPr id="631" name="Google Shape;631;p28"/>
          <p:cNvGrpSpPr/>
          <p:nvPr/>
        </p:nvGrpSpPr>
        <p:grpSpPr>
          <a:xfrm>
            <a:off x="5992633" y="3776661"/>
            <a:ext cx="2791469" cy="1376781"/>
            <a:chOff x="5992633" y="3776661"/>
            <a:chExt cx="2791469" cy="1376781"/>
          </a:xfrm>
        </p:grpSpPr>
        <p:sp>
          <p:nvSpPr>
            <p:cNvPr id="632" name="Google Shape;632;p28"/>
            <p:cNvSpPr/>
            <p:nvPr/>
          </p:nvSpPr>
          <p:spPr>
            <a:xfrm rot="-5400000">
              <a:off x="5992633" y="4596850"/>
              <a:ext cx="556592" cy="556592"/>
            </a:xfrm>
            <a:prstGeom prst="donut">
              <a:avLst>
                <a:gd name="adj" fmla="val 3856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28"/>
            <p:cNvSpPr/>
            <p:nvPr/>
          </p:nvSpPr>
          <p:spPr>
            <a:xfrm rot="-5400000">
              <a:off x="5797357" y="4143657"/>
              <a:ext cx="956628" cy="22263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4" name="Google Shape;634;p28"/>
            <p:cNvGrpSpPr/>
            <p:nvPr/>
          </p:nvGrpSpPr>
          <p:grpSpPr>
            <a:xfrm>
              <a:off x="6549225" y="3879089"/>
              <a:ext cx="2234877" cy="998928"/>
              <a:chOff x="4304865" y="5228889"/>
              <a:chExt cx="2234877" cy="998928"/>
            </a:xfrm>
          </p:grpSpPr>
          <p:sp>
            <p:nvSpPr>
              <p:cNvPr id="635" name="Google Shape;635;p28"/>
              <p:cNvSpPr txBox="1"/>
              <p:nvPr/>
            </p:nvSpPr>
            <p:spPr>
              <a:xfrm>
                <a:off x="4304865" y="5228889"/>
                <a:ext cx="223487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2000">
                    <a:solidFill>
                      <a:srgbClr val="194A5D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Operating System</a:t>
                </a:r>
                <a:endParaRPr/>
              </a:p>
            </p:txBody>
          </p:sp>
          <p:sp>
            <p:nvSpPr>
              <p:cNvPr id="636" name="Google Shape;636;p28"/>
              <p:cNvSpPr txBox="1"/>
              <p:nvPr/>
            </p:nvSpPr>
            <p:spPr>
              <a:xfrm>
                <a:off x="4304865" y="5581486"/>
                <a:ext cx="208212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A good teacher can inspire hope, ignite the imagination, and instil a love of learning</a:t>
                </a:r>
                <a:endParaRPr/>
              </a:p>
            </p:txBody>
          </p:sp>
        </p:grpSp>
      </p:grpSp>
      <p:grpSp>
        <p:nvGrpSpPr>
          <p:cNvPr id="637" name="Google Shape;637;p28"/>
          <p:cNvGrpSpPr/>
          <p:nvPr/>
        </p:nvGrpSpPr>
        <p:grpSpPr>
          <a:xfrm>
            <a:off x="8248153" y="2374105"/>
            <a:ext cx="2810436" cy="1373947"/>
            <a:chOff x="8248153" y="2374105"/>
            <a:chExt cx="2810436" cy="1373947"/>
          </a:xfrm>
        </p:grpSpPr>
        <p:sp>
          <p:nvSpPr>
            <p:cNvPr id="638" name="Google Shape;638;p28"/>
            <p:cNvSpPr/>
            <p:nvPr/>
          </p:nvSpPr>
          <p:spPr>
            <a:xfrm rot="-5400000">
              <a:off x="8248153" y="3191460"/>
              <a:ext cx="556592" cy="556592"/>
            </a:xfrm>
            <a:prstGeom prst="donut">
              <a:avLst>
                <a:gd name="adj" fmla="val 3856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28"/>
            <p:cNvSpPr/>
            <p:nvPr/>
          </p:nvSpPr>
          <p:spPr>
            <a:xfrm rot="-5400000">
              <a:off x="8054293" y="2739684"/>
              <a:ext cx="953795" cy="22263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0" name="Google Shape;640;p28"/>
            <p:cNvGrpSpPr/>
            <p:nvPr/>
          </p:nvGrpSpPr>
          <p:grpSpPr>
            <a:xfrm>
              <a:off x="8976464" y="2471595"/>
              <a:ext cx="2082125" cy="998161"/>
              <a:chOff x="4304865" y="5229656"/>
              <a:chExt cx="2082125" cy="998161"/>
            </a:xfrm>
          </p:grpSpPr>
          <p:sp>
            <p:nvSpPr>
              <p:cNvPr id="641" name="Google Shape;641;p28"/>
              <p:cNvSpPr txBox="1"/>
              <p:nvPr/>
            </p:nvSpPr>
            <p:spPr>
              <a:xfrm>
                <a:off x="4304865" y="5229656"/>
                <a:ext cx="2049721" cy="3975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2000">
                    <a:solidFill>
                      <a:srgbClr val="194A5D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Dual Focus</a:t>
                </a:r>
                <a:endParaRPr/>
              </a:p>
            </p:txBody>
          </p:sp>
          <p:sp>
            <p:nvSpPr>
              <p:cNvPr id="642" name="Google Shape;642;p28"/>
              <p:cNvSpPr txBox="1"/>
              <p:nvPr/>
            </p:nvSpPr>
            <p:spPr>
              <a:xfrm>
                <a:off x="4304865" y="5581486"/>
                <a:ext cx="208212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A good teacher can inspire hope, ignite the imagination, and instil a love of learning</a:t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rgbClr val="BFBFB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29"/>
          <p:cNvSpPr txBox="1">
            <a:spLocks noGrp="1"/>
          </p:cNvSpPr>
          <p:nvPr>
            <p:ph type="body" idx="1"/>
          </p:nvPr>
        </p:nvSpPr>
        <p:spPr>
          <a:xfrm>
            <a:off x="1397000" y="98192"/>
            <a:ext cx="9398000" cy="64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70"/>
              <a:buFont typeface="Arial"/>
              <a:buNone/>
            </a:pPr>
            <a:r>
              <a:rPr lang="en-IN" sz="407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BUSINESS 5 STEP PROCESS</a:t>
            </a:r>
            <a:endParaRPr/>
          </a:p>
        </p:txBody>
      </p:sp>
      <p:sp>
        <p:nvSpPr>
          <p:cNvPr id="648" name="Google Shape;648;p29"/>
          <p:cNvSpPr txBox="1">
            <a:spLocks noGrp="1"/>
          </p:cNvSpPr>
          <p:nvPr>
            <p:ph type="body" idx="2"/>
          </p:nvPr>
        </p:nvSpPr>
        <p:spPr>
          <a:xfrm>
            <a:off x="2895600" y="963349"/>
            <a:ext cx="6400800" cy="34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733"/>
              </a:buClr>
              <a:buSzPts val="1450"/>
              <a:buFont typeface="Arial"/>
              <a:buNone/>
            </a:pPr>
            <a:r>
              <a:rPr lang="en-IN" sz="1450" b="0" i="0" u="none" strike="noStrike" cap="none">
                <a:solidFill>
                  <a:srgbClr val="292733"/>
                </a:solidFill>
                <a:latin typeface="Lato Light"/>
                <a:ea typeface="Lato Light"/>
                <a:cs typeface="Lato Light"/>
                <a:sym typeface="Lato Light"/>
              </a:rPr>
              <a:t>Monetize to Prioritize </a:t>
            </a:r>
            <a:r>
              <a:rPr lang="en-IN" sz="1450" b="0" i="0" u="none" strike="noStrike" cap="none">
                <a:solidFill>
                  <a:srgbClr val="80799A"/>
                </a:solidFill>
                <a:latin typeface="Lato Light"/>
                <a:ea typeface="Lato Light"/>
                <a:cs typeface="Lato Light"/>
                <a:sym typeface="Lato Light"/>
              </a:rPr>
              <a:t>– 5 Step Business Process</a:t>
            </a:r>
            <a:endParaRPr/>
          </a:p>
        </p:txBody>
      </p:sp>
      <p:sp>
        <p:nvSpPr>
          <p:cNvPr id="649" name="Google Shape;649;p29"/>
          <p:cNvSpPr/>
          <p:nvPr/>
        </p:nvSpPr>
        <p:spPr>
          <a:xfrm>
            <a:off x="699714" y="1812897"/>
            <a:ext cx="2910177" cy="453225"/>
          </a:xfrm>
          <a:prstGeom prst="parallelogram">
            <a:avLst>
              <a:gd name="adj" fmla="val 98684"/>
            </a:avLst>
          </a:prstGeom>
          <a:solidFill>
            <a:srgbClr val="D5D2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Process Flow</a:t>
            </a:r>
            <a:endParaRPr/>
          </a:p>
        </p:txBody>
      </p:sp>
      <p:sp>
        <p:nvSpPr>
          <p:cNvPr id="650" name="Google Shape;650;p29"/>
          <p:cNvSpPr txBox="1"/>
          <p:nvPr/>
        </p:nvSpPr>
        <p:spPr>
          <a:xfrm>
            <a:off x="699714" y="2321782"/>
            <a:ext cx="249670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learn new things, to rethink tired processes, and to improve the way we work.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651" name="Google Shape;651;p29"/>
          <p:cNvGrpSpPr/>
          <p:nvPr/>
        </p:nvGrpSpPr>
        <p:grpSpPr>
          <a:xfrm>
            <a:off x="8991325" y="5845491"/>
            <a:ext cx="2846568" cy="907476"/>
            <a:chOff x="5168347" y="3600914"/>
            <a:chExt cx="2846568" cy="938718"/>
          </a:xfrm>
        </p:grpSpPr>
        <p:sp>
          <p:nvSpPr>
            <p:cNvPr id="652" name="Google Shape;652;p29"/>
            <p:cNvSpPr txBox="1"/>
            <p:nvPr/>
          </p:nvSpPr>
          <p:spPr>
            <a:xfrm>
              <a:off x="5168347" y="3600914"/>
              <a:ext cx="115929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Monetize</a:t>
              </a:r>
              <a:endParaRPr/>
            </a:p>
          </p:txBody>
        </p:sp>
        <p:sp>
          <p:nvSpPr>
            <p:cNvPr id="653" name="Google Shape;653;p29"/>
            <p:cNvSpPr txBox="1"/>
            <p:nvPr/>
          </p:nvSpPr>
          <p:spPr>
            <a:xfrm>
              <a:off x="5168347" y="3939468"/>
              <a:ext cx="2846568" cy="600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To learn new things, to rethink tired processes, and to improve the way we work.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654" name="Google Shape;654;p29"/>
          <p:cNvGrpSpPr/>
          <p:nvPr/>
        </p:nvGrpSpPr>
        <p:grpSpPr>
          <a:xfrm>
            <a:off x="8991325" y="4738376"/>
            <a:ext cx="2846568" cy="907476"/>
            <a:chOff x="5168347" y="3600914"/>
            <a:chExt cx="2846568" cy="938718"/>
          </a:xfrm>
        </p:grpSpPr>
        <p:sp>
          <p:nvSpPr>
            <p:cNvPr id="655" name="Google Shape;655;p29"/>
            <p:cNvSpPr txBox="1"/>
            <p:nvPr/>
          </p:nvSpPr>
          <p:spPr>
            <a:xfrm>
              <a:off x="5168347" y="3600914"/>
              <a:ext cx="968535" cy="350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Engage</a:t>
              </a:r>
              <a:endParaRPr/>
            </a:p>
          </p:txBody>
        </p:sp>
        <p:sp>
          <p:nvSpPr>
            <p:cNvPr id="656" name="Google Shape;656;p29"/>
            <p:cNvSpPr txBox="1"/>
            <p:nvPr/>
          </p:nvSpPr>
          <p:spPr>
            <a:xfrm>
              <a:off x="5168347" y="3939468"/>
              <a:ext cx="2846568" cy="600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To learn new things, to rethink tired processes, and to improve the way we work.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657" name="Google Shape;657;p29"/>
          <p:cNvGrpSpPr/>
          <p:nvPr/>
        </p:nvGrpSpPr>
        <p:grpSpPr>
          <a:xfrm>
            <a:off x="8991325" y="3631262"/>
            <a:ext cx="2846568" cy="907476"/>
            <a:chOff x="5168347" y="3600914"/>
            <a:chExt cx="2846568" cy="938718"/>
          </a:xfrm>
        </p:grpSpPr>
        <p:sp>
          <p:nvSpPr>
            <p:cNvPr id="658" name="Google Shape;658;p29"/>
            <p:cNvSpPr txBox="1"/>
            <p:nvPr/>
          </p:nvSpPr>
          <p:spPr>
            <a:xfrm>
              <a:off x="5168347" y="3600914"/>
              <a:ext cx="1023037" cy="350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Training</a:t>
              </a:r>
              <a:endParaRPr/>
            </a:p>
          </p:txBody>
        </p:sp>
        <p:sp>
          <p:nvSpPr>
            <p:cNvPr id="659" name="Google Shape;659;p29"/>
            <p:cNvSpPr txBox="1"/>
            <p:nvPr/>
          </p:nvSpPr>
          <p:spPr>
            <a:xfrm>
              <a:off x="5168347" y="3939468"/>
              <a:ext cx="2846568" cy="600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To learn new things, to rethink tired processes, and to improve the way we work.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660" name="Google Shape;660;p29"/>
          <p:cNvGrpSpPr/>
          <p:nvPr/>
        </p:nvGrpSpPr>
        <p:grpSpPr>
          <a:xfrm>
            <a:off x="8991325" y="2524148"/>
            <a:ext cx="2846568" cy="907476"/>
            <a:chOff x="5168347" y="3600914"/>
            <a:chExt cx="2846568" cy="938718"/>
          </a:xfrm>
        </p:grpSpPr>
        <p:sp>
          <p:nvSpPr>
            <p:cNvPr id="661" name="Google Shape;661;p29"/>
            <p:cNvSpPr txBox="1"/>
            <p:nvPr/>
          </p:nvSpPr>
          <p:spPr>
            <a:xfrm>
              <a:off x="5168347" y="3600914"/>
              <a:ext cx="506870" cy="350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>
                  <a:solidFill>
                    <a:schemeClr val="accent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Try</a:t>
              </a:r>
              <a:endParaRPr/>
            </a:p>
          </p:txBody>
        </p:sp>
        <p:sp>
          <p:nvSpPr>
            <p:cNvPr id="662" name="Google Shape;662;p29"/>
            <p:cNvSpPr txBox="1"/>
            <p:nvPr/>
          </p:nvSpPr>
          <p:spPr>
            <a:xfrm>
              <a:off x="5168347" y="3939468"/>
              <a:ext cx="2846568" cy="600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To learn new things, to rethink tired processes, and to improve the way we work.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663" name="Google Shape;663;p29"/>
          <p:cNvGrpSpPr/>
          <p:nvPr/>
        </p:nvGrpSpPr>
        <p:grpSpPr>
          <a:xfrm>
            <a:off x="8991325" y="1417034"/>
            <a:ext cx="2846568" cy="907476"/>
            <a:chOff x="5168347" y="3600914"/>
            <a:chExt cx="2846568" cy="938718"/>
          </a:xfrm>
        </p:grpSpPr>
        <p:sp>
          <p:nvSpPr>
            <p:cNvPr id="664" name="Google Shape;664;p29"/>
            <p:cNvSpPr txBox="1"/>
            <p:nvPr/>
          </p:nvSpPr>
          <p:spPr>
            <a:xfrm>
              <a:off x="5168347" y="3600914"/>
              <a:ext cx="1114408" cy="350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>
                  <a:solidFill>
                    <a:schemeClr val="accent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Prioritize</a:t>
              </a:r>
              <a:endParaRPr/>
            </a:p>
          </p:txBody>
        </p:sp>
        <p:sp>
          <p:nvSpPr>
            <p:cNvPr id="665" name="Google Shape;665;p29"/>
            <p:cNvSpPr txBox="1"/>
            <p:nvPr/>
          </p:nvSpPr>
          <p:spPr>
            <a:xfrm>
              <a:off x="5168347" y="3939468"/>
              <a:ext cx="2846568" cy="600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To learn new things, to rethink tired processes, and to improve the way we work.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666" name="Google Shape;666;p29"/>
          <p:cNvGrpSpPr/>
          <p:nvPr/>
        </p:nvGrpSpPr>
        <p:grpSpPr>
          <a:xfrm>
            <a:off x="2199378" y="4887248"/>
            <a:ext cx="1032924" cy="1611985"/>
            <a:chOff x="2199378" y="4887248"/>
            <a:chExt cx="1032924" cy="1611985"/>
          </a:xfrm>
        </p:grpSpPr>
        <p:grpSp>
          <p:nvGrpSpPr>
            <p:cNvPr id="667" name="Google Shape;667;p29"/>
            <p:cNvGrpSpPr/>
            <p:nvPr/>
          </p:nvGrpSpPr>
          <p:grpSpPr>
            <a:xfrm>
              <a:off x="2199378" y="4887248"/>
              <a:ext cx="1032924" cy="1611985"/>
              <a:chOff x="3363402" y="3449665"/>
              <a:chExt cx="1463040" cy="2283225"/>
            </a:xfrm>
          </p:grpSpPr>
          <p:sp>
            <p:nvSpPr>
              <p:cNvPr id="668" name="Google Shape;668;p29"/>
              <p:cNvSpPr/>
              <p:nvPr/>
            </p:nvSpPr>
            <p:spPr>
              <a:xfrm>
                <a:off x="3363402" y="3958548"/>
                <a:ext cx="1463040" cy="1774342"/>
              </a:xfrm>
              <a:prstGeom prst="downArrow">
                <a:avLst>
                  <a:gd name="adj1" fmla="val 100000"/>
                  <a:gd name="adj2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29"/>
              <p:cNvSpPr/>
              <p:nvPr/>
            </p:nvSpPr>
            <p:spPr>
              <a:xfrm>
                <a:off x="3363402" y="3449665"/>
                <a:ext cx="1463040" cy="508883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266F8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6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ONE</a:t>
                </a:r>
                <a:endParaRPr/>
              </a:p>
            </p:txBody>
          </p:sp>
        </p:grpSp>
        <p:pic>
          <p:nvPicPr>
            <p:cNvPr id="670" name="Google Shape;670;p29" descr="Map with pin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55840" y="5333240"/>
              <a:ext cx="718848" cy="71884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671" name="Google Shape;671;p29"/>
          <p:cNvGrpSpPr/>
          <p:nvPr/>
        </p:nvGrpSpPr>
        <p:grpSpPr>
          <a:xfrm>
            <a:off x="3483489" y="3997870"/>
            <a:ext cx="1032924" cy="1611985"/>
            <a:chOff x="3483489" y="3997870"/>
            <a:chExt cx="1032924" cy="1611985"/>
          </a:xfrm>
        </p:grpSpPr>
        <p:grpSp>
          <p:nvGrpSpPr>
            <p:cNvPr id="672" name="Google Shape;672;p29"/>
            <p:cNvGrpSpPr/>
            <p:nvPr/>
          </p:nvGrpSpPr>
          <p:grpSpPr>
            <a:xfrm>
              <a:off x="3483489" y="3997870"/>
              <a:ext cx="1032924" cy="1611985"/>
              <a:chOff x="3363402" y="3449665"/>
              <a:chExt cx="1463040" cy="2283225"/>
            </a:xfrm>
          </p:grpSpPr>
          <p:sp>
            <p:nvSpPr>
              <p:cNvPr id="673" name="Google Shape;673;p29"/>
              <p:cNvSpPr/>
              <p:nvPr/>
            </p:nvSpPr>
            <p:spPr>
              <a:xfrm>
                <a:off x="3363402" y="3958548"/>
                <a:ext cx="1463040" cy="1774342"/>
              </a:xfrm>
              <a:prstGeom prst="downArrow">
                <a:avLst>
                  <a:gd name="adj1" fmla="val 100000"/>
                  <a:gd name="adj2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29"/>
              <p:cNvSpPr/>
              <p:nvPr/>
            </p:nvSpPr>
            <p:spPr>
              <a:xfrm>
                <a:off x="3363402" y="3449665"/>
                <a:ext cx="1463040" cy="508883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398F9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6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TWO</a:t>
                </a:r>
                <a:endParaRPr/>
              </a:p>
            </p:txBody>
          </p:sp>
        </p:grpSp>
        <p:pic>
          <p:nvPicPr>
            <p:cNvPr id="675" name="Google Shape;675;p29" descr="Signpost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639951" y="4443862"/>
              <a:ext cx="718848" cy="71884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676" name="Google Shape;676;p29"/>
          <p:cNvGrpSpPr/>
          <p:nvPr/>
        </p:nvGrpSpPr>
        <p:grpSpPr>
          <a:xfrm>
            <a:off x="4767600" y="3108494"/>
            <a:ext cx="1032924" cy="1611985"/>
            <a:chOff x="4767600" y="3108494"/>
            <a:chExt cx="1032924" cy="1611985"/>
          </a:xfrm>
        </p:grpSpPr>
        <p:grpSp>
          <p:nvGrpSpPr>
            <p:cNvPr id="677" name="Google Shape;677;p29"/>
            <p:cNvGrpSpPr/>
            <p:nvPr/>
          </p:nvGrpSpPr>
          <p:grpSpPr>
            <a:xfrm>
              <a:off x="4767600" y="3108494"/>
              <a:ext cx="1032924" cy="1611985"/>
              <a:chOff x="3363402" y="3449665"/>
              <a:chExt cx="1463040" cy="2283225"/>
            </a:xfrm>
          </p:grpSpPr>
          <p:sp>
            <p:nvSpPr>
              <p:cNvPr id="678" name="Google Shape;678;p29"/>
              <p:cNvSpPr/>
              <p:nvPr/>
            </p:nvSpPr>
            <p:spPr>
              <a:xfrm>
                <a:off x="3363402" y="3958548"/>
                <a:ext cx="1463040" cy="1774342"/>
              </a:xfrm>
              <a:prstGeom prst="downArrow">
                <a:avLst>
                  <a:gd name="adj1" fmla="val 100000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29"/>
              <p:cNvSpPr/>
              <p:nvPr/>
            </p:nvSpPr>
            <p:spPr>
              <a:xfrm>
                <a:off x="3363402" y="3449665"/>
                <a:ext cx="1463040" cy="508883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4A9B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6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THREE</a:t>
                </a:r>
                <a:endParaRPr/>
              </a:p>
            </p:txBody>
          </p:sp>
        </p:grpSp>
        <p:pic>
          <p:nvPicPr>
            <p:cNvPr id="680" name="Google Shape;680;p29" descr="Marker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924062" y="3554486"/>
              <a:ext cx="718848" cy="71884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681" name="Google Shape;681;p29"/>
          <p:cNvGrpSpPr/>
          <p:nvPr/>
        </p:nvGrpSpPr>
        <p:grpSpPr>
          <a:xfrm>
            <a:off x="6051711" y="2219118"/>
            <a:ext cx="1032924" cy="1611985"/>
            <a:chOff x="6051711" y="2219118"/>
            <a:chExt cx="1032924" cy="1611985"/>
          </a:xfrm>
        </p:grpSpPr>
        <p:grpSp>
          <p:nvGrpSpPr>
            <p:cNvPr id="682" name="Google Shape;682;p29"/>
            <p:cNvGrpSpPr/>
            <p:nvPr/>
          </p:nvGrpSpPr>
          <p:grpSpPr>
            <a:xfrm>
              <a:off x="6051711" y="2219118"/>
              <a:ext cx="1032924" cy="1611985"/>
              <a:chOff x="3363402" y="3449665"/>
              <a:chExt cx="1463040" cy="2283225"/>
            </a:xfrm>
          </p:grpSpPr>
          <p:sp>
            <p:nvSpPr>
              <p:cNvPr id="683" name="Google Shape;683;p29"/>
              <p:cNvSpPr/>
              <p:nvPr/>
            </p:nvSpPr>
            <p:spPr>
              <a:xfrm>
                <a:off x="3363402" y="3958548"/>
                <a:ext cx="1463040" cy="1774342"/>
              </a:xfrm>
              <a:prstGeom prst="downArrow">
                <a:avLst>
                  <a:gd name="adj1" fmla="val 100000"/>
                  <a:gd name="adj2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29"/>
              <p:cNvSpPr/>
              <p:nvPr/>
            </p:nvSpPr>
            <p:spPr>
              <a:xfrm>
                <a:off x="3363402" y="3449665"/>
                <a:ext cx="1463040" cy="508883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5A69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6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FOUR</a:t>
                </a:r>
                <a:endParaRPr/>
              </a:p>
            </p:txBody>
          </p:sp>
        </p:grpSp>
        <p:pic>
          <p:nvPicPr>
            <p:cNvPr id="685" name="Google Shape;685;p29" descr="Map compass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208173" y="2665110"/>
              <a:ext cx="718848" cy="71884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686" name="Google Shape;686;p29"/>
          <p:cNvGrpSpPr/>
          <p:nvPr/>
        </p:nvGrpSpPr>
        <p:grpSpPr>
          <a:xfrm>
            <a:off x="7335821" y="1329742"/>
            <a:ext cx="1032924" cy="1611985"/>
            <a:chOff x="7335821" y="1329742"/>
            <a:chExt cx="1032924" cy="1611985"/>
          </a:xfrm>
        </p:grpSpPr>
        <p:grpSp>
          <p:nvGrpSpPr>
            <p:cNvPr id="687" name="Google Shape;687;p29"/>
            <p:cNvGrpSpPr/>
            <p:nvPr/>
          </p:nvGrpSpPr>
          <p:grpSpPr>
            <a:xfrm>
              <a:off x="7335821" y="1329742"/>
              <a:ext cx="1032924" cy="1611985"/>
              <a:chOff x="3363402" y="3449665"/>
              <a:chExt cx="1463040" cy="2283225"/>
            </a:xfrm>
          </p:grpSpPr>
          <p:sp>
            <p:nvSpPr>
              <p:cNvPr id="688" name="Google Shape;688;p29"/>
              <p:cNvSpPr/>
              <p:nvPr/>
            </p:nvSpPr>
            <p:spPr>
              <a:xfrm>
                <a:off x="3363402" y="3958548"/>
                <a:ext cx="1463040" cy="1774342"/>
              </a:xfrm>
              <a:prstGeom prst="downArrow">
                <a:avLst>
                  <a:gd name="adj1" fmla="val 100000"/>
                  <a:gd name="adj2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29"/>
              <p:cNvSpPr/>
              <p:nvPr/>
            </p:nvSpPr>
            <p:spPr>
              <a:xfrm>
                <a:off x="3363402" y="3449665"/>
                <a:ext cx="1463040" cy="508883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57879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6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FIVE</a:t>
                </a:r>
                <a:endParaRPr/>
              </a:p>
            </p:txBody>
          </p:sp>
        </p:grpSp>
        <p:pic>
          <p:nvPicPr>
            <p:cNvPr id="690" name="Google Shape;690;p29" descr="Pin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492283" y="1775734"/>
              <a:ext cx="718848" cy="71884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pic>
      </p:grpSp>
      <p:cxnSp>
        <p:nvCxnSpPr>
          <p:cNvPr id="691" name="Google Shape;691;p29"/>
          <p:cNvCxnSpPr>
            <a:endCxn id="652" idx="1"/>
          </p:cNvCxnSpPr>
          <p:nvPr/>
        </p:nvCxnSpPr>
        <p:spPr>
          <a:xfrm rot="10800000" flipH="1">
            <a:off x="2715925" y="6009134"/>
            <a:ext cx="6275400" cy="490200"/>
          </a:xfrm>
          <a:prstGeom prst="bentConnector3">
            <a:avLst>
              <a:gd name="adj1" fmla="val 97687"/>
            </a:avLst>
          </a:prstGeom>
          <a:noFill/>
          <a:ln w="9525" cap="rnd" cmpd="sng">
            <a:solidFill>
              <a:schemeClr val="accent4"/>
            </a:solidFill>
            <a:prstDash val="dot"/>
            <a:round/>
            <a:headEnd type="none" w="sm" len="sm"/>
            <a:tailEnd type="oval" w="sm" len="sm"/>
          </a:ln>
        </p:spPr>
      </p:cxnSp>
      <p:cxnSp>
        <p:nvCxnSpPr>
          <p:cNvPr id="692" name="Google Shape;692;p29"/>
          <p:cNvCxnSpPr>
            <a:stCxn id="673" idx="2"/>
            <a:endCxn id="655" idx="1"/>
          </p:cNvCxnSpPr>
          <p:nvPr/>
        </p:nvCxnSpPr>
        <p:spPr>
          <a:xfrm rot="-5400000">
            <a:off x="6144501" y="2763005"/>
            <a:ext cx="702300" cy="4991400"/>
          </a:xfrm>
          <a:prstGeom prst="bentConnector4">
            <a:avLst>
              <a:gd name="adj1" fmla="val -57407"/>
              <a:gd name="adj2" fmla="val 95810"/>
            </a:avLst>
          </a:prstGeom>
          <a:noFill/>
          <a:ln w="9525" cap="rnd" cmpd="sng">
            <a:solidFill>
              <a:schemeClr val="accent4"/>
            </a:solidFill>
            <a:prstDash val="dot"/>
            <a:round/>
            <a:headEnd type="none" w="sm" len="sm"/>
            <a:tailEnd type="oval" w="sm" len="sm"/>
          </a:ln>
        </p:spPr>
      </p:cxnSp>
      <p:cxnSp>
        <p:nvCxnSpPr>
          <p:cNvPr id="693" name="Google Shape;693;p29"/>
          <p:cNvCxnSpPr>
            <a:stCxn id="678" idx="2"/>
            <a:endCxn id="658" idx="1"/>
          </p:cNvCxnSpPr>
          <p:nvPr/>
        </p:nvCxnSpPr>
        <p:spPr>
          <a:xfrm rot="-5400000">
            <a:off x="6677862" y="2406879"/>
            <a:ext cx="919800" cy="3707400"/>
          </a:xfrm>
          <a:prstGeom prst="bentConnector4">
            <a:avLst>
              <a:gd name="adj1" fmla="val -59196"/>
              <a:gd name="adj2" fmla="val 91495"/>
            </a:avLst>
          </a:prstGeom>
          <a:noFill/>
          <a:ln w="9525" cap="rnd" cmpd="sng">
            <a:solidFill>
              <a:schemeClr val="accent4"/>
            </a:solidFill>
            <a:prstDash val="dot"/>
            <a:round/>
            <a:headEnd type="none" w="sm" len="sm"/>
            <a:tailEnd type="oval" w="sm" len="sm"/>
          </a:ln>
        </p:spPr>
      </p:cxnSp>
      <p:cxnSp>
        <p:nvCxnSpPr>
          <p:cNvPr id="694" name="Google Shape;694;p29"/>
          <p:cNvCxnSpPr>
            <a:stCxn id="688" idx="2"/>
            <a:endCxn id="665" idx="1"/>
          </p:cNvCxnSpPr>
          <p:nvPr/>
        </p:nvCxnSpPr>
        <p:spPr>
          <a:xfrm rot="-5400000">
            <a:off x="7968233" y="1918577"/>
            <a:ext cx="907200" cy="1139100"/>
          </a:xfrm>
          <a:prstGeom prst="bentConnector4">
            <a:avLst>
              <a:gd name="adj1" fmla="val -25198"/>
              <a:gd name="adj2" fmla="val 59532"/>
            </a:avLst>
          </a:prstGeom>
          <a:noFill/>
          <a:ln w="9525" cap="rnd" cmpd="sng">
            <a:solidFill>
              <a:schemeClr val="accent4"/>
            </a:solidFill>
            <a:prstDash val="dot"/>
            <a:round/>
            <a:headEnd type="none" w="sm" len="sm"/>
            <a:tailEnd type="oval" w="sm" len="sm"/>
          </a:ln>
        </p:spPr>
      </p:cxnSp>
      <p:cxnSp>
        <p:nvCxnSpPr>
          <p:cNvPr id="695" name="Google Shape;695;p29"/>
          <p:cNvCxnSpPr>
            <a:stCxn id="683" idx="2"/>
            <a:endCxn id="661" idx="1"/>
          </p:cNvCxnSpPr>
          <p:nvPr/>
        </p:nvCxnSpPr>
        <p:spPr>
          <a:xfrm rot="-5400000">
            <a:off x="7210923" y="2050753"/>
            <a:ext cx="1137600" cy="2423100"/>
          </a:xfrm>
          <a:prstGeom prst="bentConnector4">
            <a:avLst>
              <a:gd name="adj1" fmla="val -8404"/>
              <a:gd name="adj2" fmla="val 83987"/>
            </a:avLst>
          </a:prstGeom>
          <a:noFill/>
          <a:ln w="9525" cap="rnd" cmpd="sng">
            <a:solidFill>
              <a:schemeClr val="accent4"/>
            </a:solidFill>
            <a:prstDash val="dot"/>
            <a:round/>
            <a:headEnd type="none" w="sm" len="sm"/>
            <a:tailEnd type="oval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rgbClr val="BFBFB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0" name="Google Shape;700;p30"/>
          <p:cNvGrpSpPr/>
          <p:nvPr/>
        </p:nvGrpSpPr>
        <p:grpSpPr>
          <a:xfrm>
            <a:off x="938630" y="3315855"/>
            <a:ext cx="2109324" cy="1296324"/>
            <a:chOff x="938630" y="2909454"/>
            <a:chExt cx="2109324" cy="1296324"/>
          </a:xfrm>
        </p:grpSpPr>
        <p:sp>
          <p:nvSpPr>
            <p:cNvPr id="701" name="Google Shape;701;p30"/>
            <p:cNvSpPr/>
            <p:nvPr/>
          </p:nvSpPr>
          <p:spPr>
            <a:xfrm>
              <a:off x="938630" y="2909454"/>
              <a:ext cx="1296324" cy="1296324"/>
            </a:xfrm>
            <a:prstGeom prst="pie">
              <a:avLst>
                <a:gd name="adj1" fmla="val 19766490"/>
                <a:gd name="adj2" fmla="val 1813312"/>
              </a:avLst>
            </a:prstGeom>
            <a:noFill/>
            <a:ln w="28575" cap="flat" cmpd="sng">
              <a:solidFill>
                <a:srgbClr val="256C8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2" name="Google Shape;702;p30"/>
            <p:cNvCxnSpPr>
              <a:stCxn id="701" idx="0"/>
            </p:cNvCxnSpPr>
            <p:nvPr/>
          </p:nvCxnSpPr>
          <p:spPr>
            <a:xfrm>
              <a:off x="2234954" y="3557616"/>
              <a:ext cx="813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oval" w="sm" len="sm"/>
            </a:ln>
          </p:spPr>
        </p:cxnSp>
      </p:grpSp>
      <p:sp>
        <p:nvSpPr>
          <p:cNvPr id="703" name="Google Shape;703;p30"/>
          <p:cNvSpPr txBox="1">
            <a:spLocks noGrp="1"/>
          </p:cNvSpPr>
          <p:nvPr>
            <p:ph type="body" idx="1"/>
          </p:nvPr>
        </p:nvSpPr>
        <p:spPr>
          <a:xfrm>
            <a:off x="1397000" y="98192"/>
            <a:ext cx="9398000" cy="64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9"/>
              <a:buFont typeface="Arial"/>
              <a:buNone/>
            </a:pPr>
            <a:r>
              <a:rPr lang="en-IN" sz="3409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5 STAGE MARKETING TIMELINE</a:t>
            </a:r>
            <a:endParaRPr/>
          </a:p>
        </p:txBody>
      </p:sp>
      <p:sp>
        <p:nvSpPr>
          <p:cNvPr id="704" name="Google Shape;704;p30"/>
          <p:cNvSpPr txBox="1">
            <a:spLocks noGrp="1"/>
          </p:cNvSpPr>
          <p:nvPr>
            <p:ph type="body" idx="2"/>
          </p:nvPr>
        </p:nvSpPr>
        <p:spPr>
          <a:xfrm>
            <a:off x="2895600" y="963349"/>
            <a:ext cx="6400800" cy="34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50"/>
              <a:buFont typeface="Arial"/>
              <a:buNone/>
            </a:pPr>
            <a:r>
              <a:rPr lang="en-IN" sz="145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2000 – 2020 </a:t>
            </a:r>
            <a:r>
              <a:rPr lang="en-IN" sz="1450" b="0" i="0" u="none" strike="noStrike" cap="none">
                <a:solidFill>
                  <a:srgbClr val="80799A"/>
                </a:solidFill>
                <a:latin typeface="Lato Light"/>
                <a:ea typeface="Lato Light"/>
                <a:cs typeface="Lato Light"/>
                <a:sym typeface="Lato Light"/>
              </a:rPr>
              <a:t>MARKETING STAGES</a:t>
            </a:r>
            <a:endParaRPr/>
          </a:p>
        </p:txBody>
      </p:sp>
      <p:grpSp>
        <p:nvGrpSpPr>
          <p:cNvPr id="705" name="Google Shape;705;p30"/>
          <p:cNvGrpSpPr/>
          <p:nvPr/>
        </p:nvGrpSpPr>
        <p:grpSpPr>
          <a:xfrm>
            <a:off x="3055143" y="3315855"/>
            <a:ext cx="2109324" cy="1296324"/>
            <a:chOff x="938630" y="2909454"/>
            <a:chExt cx="2109324" cy="1296324"/>
          </a:xfrm>
        </p:grpSpPr>
        <p:sp>
          <p:nvSpPr>
            <p:cNvPr id="706" name="Google Shape;706;p30"/>
            <p:cNvSpPr/>
            <p:nvPr/>
          </p:nvSpPr>
          <p:spPr>
            <a:xfrm>
              <a:off x="938630" y="2909454"/>
              <a:ext cx="1296324" cy="1296324"/>
            </a:xfrm>
            <a:prstGeom prst="pie">
              <a:avLst>
                <a:gd name="adj1" fmla="val 19766490"/>
                <a:gd name="adj2" fmla="val 1813312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7" name="Google Shape;707;p30"/>
            <p:cNvCxnSpPr>
              <a:stCxn id="706" idx="0"/>
            </p:cNvCxnSpPr>
            <p:nvPr/>
          </p:nvCxnSpPr>
          <p:spPr>
            <a:xfrm>
              <a:off x="2234954" y="3557616"/>
              <a:ext cx="813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oval" w="sm" len="sm"/>
            </a:ln>
          </p:spPr>
        </p:cxnSp>
      </p:grpSp>
      <p:grpSp>
        <p:nvGrpSpPr>
          <p:cNvPr id="708" name="Google Shape;708;p30"/>
          <p:cNvGrpSpPr/>
          <p:nvPr/>
        </p:nvGrpSpPr>
        <p:grpSpPr>
          <a:xfrm>
            <a:off x="5183310" y="3315855"/>
            <a:ext cx="2109324" cy="1296324"/>
            <a:chOff x="938630" y="2909454"/>
            <a:chExt cx="2109324" cy="1296324"/>
          </a:xfrm>
        </p:grpSpPr>
        <p:sp>
          <p:nvSpPr>
            <p:cNvPr id="709" name="Google Shape;709;p30"/>
            <p:cNvSpPr/>
            <p:nvPr/>
          </p:nvSpPr>
          <p:spPr>
            <a:xfrm>
              <a:off x="938630" y="2909454"/>
              <a:ext cx="1296324" cy="1296324"/>
            </a:xfrm>
            <a:prstGeom prst="pie">
              <a:avLst>
                <a:gd name="adj1" fmla="val 19766490"/>
                <a:gd name="adj2" fmla="val 1813312"/>
              </a:avLst>
            </a:prstGeom>
            <a:noFill/>
            <a:ln w="2857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0" name="Google Shape;710;p30"/>
            <p:cNvCxnSpPr>
              <a:stCxn id="709" idx="0"/>
            </p:cNvCxnSpPr>
            <p:nvPr/>
          </p:nvCxnSpPr>
          <p:spPr>
            <a:xfrm>
              <a:off x="2234954" y="3557616"/>
              <a:ext cx="813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oval" w="sm" len="sm"/>
            </a:ln>
          </p:spPr>
        </p:cxnSp>
      </p:grpSp>
      <p:grpSp>
        <p:nvGrpSpPr>
          <p:cNvPr id="711" name="Google Shape;711;p30"/>
          <p:cNvGrpSpPr/>
          <p:nvPr/>
        </p:nvGrpSpPr>
        <p:grpSpPr>
          <a:xfrm>
            <a:off x="7304101" y="3315855"/>
            <a:ext cx="2109324" cy="1296324"/>
            <a:chOff x="938630" y="2909454"/>
            <a:chExt cx="2109324" cy="1296324"/>
          </a:xfrm>
        </p:grpSpPr>
        <p:sp>
          <p:nvSpPr>
            <p:cNvPr id="712" name="Google Shape;712;p30"/>
            <p:cNvSpPr/>
            <p:nvPr/>
          </p:nvSpPr>
          <p:spPr>
            <a:xfrm>
              <a:off x="938630" y="2909454"/>
              <a:ext cx="1296324" cy="1296324"/>
            </a:xfrm>
            <a:prstGeom prst="pie">
              <a:avLst>
                <a:gd name="adj1" fmla="val 19766490"/>
                <a:gd name="adj2" fmla="val 1813312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3" name="Google Shape;713;p30"/>
            <p:cNvCxnSpPr>
              <a:stCxn id="712" idx="0"/>
            </p:cNvCxnSpPr>
            <p:nvPr/>
          </p:nvCxnSpPr>
          <p:spPr>
            <a:xfrm>
              <a:off x="2234954" y="3557616"/>
              <a:ext cx="813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oval" w="sm" len="sm"/>
            </a:ln>
          </p:spPr>
        </p:cxnSp>
      </p:grpSp>
      <p:grpSp>
        <p:nvGrpSpPr>
          <p:cNvPr id="714" name="Google Shape;714;p30"/>
          <p:cNvGrpSpPr/>
          <p:nvPr/>
        </p:nvGrpSpPr>
        <p:grpSpPr>
          <a:xfrm>
            <a:off x="931487" y="3315855"/>
            <a:ext cx="1296324" cy="1296324"/>
            <a:chOff x="931487" y="3315855"/>
            <a:chExt cx="1296324" cy="1296324"/>
          </a:xfrm>
        </p:grpSpPr>
        <p:grpSp>
          <p:nvGrpSpPr>
            <p:cNvPr id="715" name="Google Shape;715;p30"/>
            <p:cNvGrpSpPr/>
            <p:nvPr/>
          </p:nvGrpSpPr>
          <p:grpSpPr>
            <a:xfrm>
              <a:off x="931487" y="3315855"/>
              <a:ext cx="1296324" cy="1296324"/>
              <a:chOff x="931487" y="2909454"/>
              <a:chExt cx="1296324" cy="1296324"/>
            </a:xfrm>
          </p:grpSpPr>
          <p:sp>
            <p:nvSpPr>
              <p:cNvPr id="716" name="Google Shape;716;p30"/>
              <p:cNvSpPr/>
              <p:nvPr/>
            </p:nvSpPr>
            <p:spPr>
              <a:xfrm>
                <a:off x="931487" y="2909454"/>
                <a:ext cx="1296324" cy="1296324"/>
              </a:xfrm>
              <a:prstGeom prst="ellipse">
                <a:avLst/>
              </a:prstGeom>
              <a:solidFill>
                <a:srgbClr val="D3E9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30"/>
              <p:cNvSpPr/>
              <p:nvPr/>
            </p:nvSpPr>
            <p:spPr>
              <a:xfrm>
                <a:off x="1022927" y="3000894"/>
                <a:ext cx="1113444" cy="11134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718" name="Google Shape;718;p30" descr="Windm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19649" y="3604017"/>
              <a:ext cx="718848" cy="71884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719" name="Google Shape;719;p30"/>
          <p:cNvGrpSpPr/>
          <p:nvPr/>
        </p:nvGrpSpPr>
        <p:grpSpPr>
          <a:xfrm>
            <a:off x="3048000" y="3315855"/>
            <a:ext cx="1296324" cy="1296324"/>
            <a:chOff x="3048000" y="3315855"/>
            <a:chExt cx="1296324" cy="1296324"/>
          </a:xfrm>
        </p:grpSpPr>
        <p:grpSp>
          <p:nvGrpSpPr>
            <p:cNvPr id="720" name="Google Shape;720;p30"/>
            <p:cNvGrpSpPr/>
            <p:nvPr/>
          </p:nvGrpSpPr>
          <p:grpSpPr>
            <a:xfrm>
              <a:off x="3048000" y="3315855"/>
              <a:ext cx="1296324" cy="1296324"/>
              <a:chOff x="931487" y="2909454"/>
              <a:chExt cx="1296324" cy="1296324"/>
            </a:xfrm>
          </p:grpSpPr>
          <p:sp>
            <p:nvSpPr>
              <p:cNvPr id="721" name="Google Shape;721;p30"/>
              <p:cNvSpPr/>
              <p:nvPr/>
            </p:nvSpPr>
            <p:spPr>
              <a:xfrm>
                <a:off x="931487" y="2909454"/>
                <a:ext cx="1296324" cy="1296324"/>
              </a:xfrm>
              <a:prstGeom prst="ellipse">
                <a:avLst/>
              </a:prstGeom>
              <a:solidFill>
                <a:srgbClr val="DCF0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30"/>
              <p:cNvSpPr/>
              <p:nvPr/>
            </p:nvSpPr>
            <p:spPr>
              <a:xfrm>
                <a:off x="1022927" y="3000894"/>
                <a:ext cx="1113444" cy="111344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723" name="Google Shape;723;p30" descr="Stor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6162" y="3604017"/>
              <a:ext cx="718848" cy="71884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724" name="Google Shape;724;p30"/>
          <p:cNvGrpSpPr/>
          <p:nvPr/>
        </p:nvGrpSpPr>
        <p:grpSpPr>
          <a:xfrm>
            <a:off x="5176167" y="3315855"/>
            <a:ext cx="1296324" cy="1296324"/>
            <a:chOff x="5176167" y="3315855"/>
            <a:chExt cx="1296324" cy="1296324"/>
          </a:xfrm>
        </p:grpSpPr>
        <p:grpSp>
          <p:nvGrpSpPr>
            <p:cNvPr id="725" name="Google Shape;725;p30"/>
            <p:cNvGrpSpPr/>
            <p:nvPr/>
          </p:nvGrpSpPr>
          <p:grpSpPr>
            <a:xfrm>
              <a:off x="5176167" y="3315855"/>
              <a:ext cx="1296324" cy="1296324"/>
              <a:chOff x="931487" y="2909454"/>
              <a:chExt cx="1296324" cy="1296324"/>
            </a:xfrm>
          </p:grpSpPr>
          <p:sp>
            <p:nvSpPr>
              <p:cNvPr id="726" name="Google Shape;726;p30"/>
              <p:cNvSpPr/>
              <p:nvPr/>
            </p:nvSpPr>
            <p:spPr>
              <a:xfrm>
                <a:off x="931487" y="2909454"/>
                <a:ext cx="1296324" cy="1296324"/>
              </a:xfrm>
              <a:prstGeom prst="ellipse">
                <a:avLst/>
              </a:prstGeom>
              <a:solidFill>
                <a:srgbClr val="E2F1E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30"/>
              <p:cNvSpPr/>
              <p:nvPr/>
            </p:nvSpPr>
            <p:spPr>
              <a:xfrm>
                <a:off x="1022927" y="3000894"/>
                <a:ext cx="1113444" cy="11134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728" name="Google Shape;728;p30" descr="Schoolhous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464329" y="3604017"/>
              <a:ext cx="718848" cy="71884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729" name="Google Shape;729;p30"/>
          <p:cNvGrpSpPr/>
          <p:nvPr/>
        </p:nvGrpSpPr>
        <p:grpSpPr>
          <a:xfrm>
            <a:off x="7296958" y="3315855"/>
            <a:ext cx="1296324" cy="1296324"/>
            <a:chOff x="7296958" y="3315855"/>
            <a:chExt cx="1296324" cy="1296324"/>
          </a:xfrm>
        </p:grpSpPr>
        <p:grpSp>
          <p:nvGrpSpPr>
            <p:cNvPr id="730" name="Google Shape;730;p30"/>
            <p:cNvGrpSpPr/>
            <p:nvPr/>
          </p:nvGrpSpPr>
          <p:grpSpPr>
            <a:xfrm>
              <a:off x="7296958" y="3315855"/>
              <a:ext cx="1296324" cy="1296324"/>
              <a:chOff x="931487" y="2909454"/>
              <a:chExt cx="1296324" cy="1296324"/>
            </a:xfrm>
          </p:grpSpPr>
          <p:sp>
            <p:nvSpPr>
              <p:cNvPr id="731" name="Google Shape;731;p30"/>
              <p:cNvSpPr/>
              <p:nvPr/>
            </p:nvSpPr>
            <p:spPr>
              <a:xfrm>
                <a:off x="931487" y="2909454"/>
                <a:ext cx="1296324" cy="1296324"/>
              </a:xfrm>
              <a:prstGeom prst="ellipse">
                <a:avLst/>
              </a:prstGeom>
              <a:solidFill>
                <a:srgbClr val="E4E7E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30"/>
              <p:cNvSpPr/>
              <p:nvPr/>
            </p:nvSpPr>
            <p:spPr>
              <a:xfrm>
                <a:off x="1022927" y="3000894"/>
                <a:ext cx="1113444" cy="111344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733" name="Google Shape;733;p30" descr="Buildi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585120" y="3604017"/>
              <a:ext cx="718848" cy="71884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734" name="Google Shape;734;p30"/>
          <p:cNvGrpSpPr/>
          <p:nvPr/>
        </p:nvGrpSpPr>
        <p:grpSpPr>
          <a:xfrm>
            <a:off x="9420614" y="3315855"/>
            <a:ext cx="1296324" cy="1296324"/>
            <a:chOff x="9420614" y="3315855"/>
            <a:chExt cx="1296324" cy="1296324"/>
          </a:xfrm>
        </p:grpSpPr>
        <p:grpSp>
          <p:nvGrpSpPr>
            <p:cNvPr id="735" name="Google Shape;735;p30"/>
            <p:cNvGrpSpPr/>
            <p:nvPr/>
          </p:nvGrpSpPr>
          <p:grpSpPr>
            <a:xfrm>
              <a:off x="9420614" y="3315855"/>
              <a:ext cx="1296324" cy="1296324"/>
              <a:chOff x="931487" y="2909454"/>
              <a:chExt cx="1296324" cy="1296324"/>
            </a:xfrm>
          </p:grpSpPr>
          <p:sp>
            <p:nvSpPr>
              <p:cNvPr id="736" name="Google Shape;736;p30"/>
              <p:cNvSpPr/>
              <p:nvPr/>
            </p:nvSpPr>
            <p:spPr>
              <a:xfrm>
                <a:off x="931487" y="2909454"/>
                <a:ext cx="1296324" cy="1296324"/>
              </a:xfrm>
              <a:prstGeom prst="ellipse">
                <a:avLst/>
              </a:prstGeom>
              <a:solidFill>
                <a:srgbClr val="E5EE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30"/>
              <p:cNvSpPr/>
              <p:nvPr/>
            </p:nvSpPr>
            <p:spPr>
              <a:xfrm>
                <a:off x="1022927" y="3000894"/>
                <a:ext cx="1113444" cy="111344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738" name="Google Shape;738;p30" descr="City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708776" y="3604017"/>
              <a:ext cx="718848" cy="71884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739" name="Google Shape;739;p30"/>
          <p:cNvGrpSpPr/>
          <p:nvPr/>
        </p:nvGrpSpPr>
        <p:grpSpPr>
          <a:xfrm>
            <a:off x="752763" y="4612179"/>
            <a:ext cx="1653771" cy="1763581"/>
            <a:chOff x="752763" y="4612179"/>
            <a:chExt cx="1653771" cy="1763581"/>
          </a:xfrm>
        </p:grpSpPr>
        <p:grpSp>
          <p:nvGrpSpPr>
            <p:cNvPr id="740" name="Google Shape;740;p30"/>
            <p:cNvGrpSpPr/>
            <p:nvPr/>
          </p:nvGrpSpPr>
          <p:grpSpPr>
            <a:xfrm>
              <a:off x="752763" y="4959987"/>
              <a:ext cx="1653771" cy="1415773"/>
              <a:chOff x="722340" y="4670486"/>
              <a:chExt cx="1653771" cy="1415773"/>
            </a:xfrm>
          </p:grpSpPr>
          <p:sp>
            <p:nvSpPr>
              <p:cNvPr id="741" name="Google Shape;741;p30"/>
              <p:cNvSpPr txBox="1"/>
              <p:nvPr/>
            </p:nvSpPr>
            <p:spPr>
              <a:xfrm>
                <a:off x="1201143" y="4670486"/>
                <a:ext cx="71045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2000">
                    <a:solidFill>
                      <a:schemeClr val="accen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2000</a:t>
                </a:r>
                <a:endParaRPr/>
              </a:p>
            </p:txBody>
          </p:sp>
          <p:sp>
            <p:nvSpPr>
              <p:cNvPr id="742" name="Google Shape;742;p30"/>
              <p:cNvSpPr txBox="1"/>
              <p:nvPr/>
            </p:nvSpPr>
            <p:spPr>
              <a:xfrm>
                <a:off x="722340" y="5070596"/>
                <a:ext cx="1653771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>
                    <a:solidFill>
                      <a:srgbClr val="7F7F7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There are no secrets to success. It is the result of preparation, hard work, and learning from failure.</a:t>
                </a:r>
                <a:endParaRPr/>
              </a:p>
            </p:txBody>
          </p:sp>
        </p:grpSp>
        <p:cxnSp>
          <p:nvCxnSpPr>
            <p:cNvPr id="743" name="Google Shape;743;p30"/>
            <p:cNvCxnSpPr>
              <a:stCxn id="716" idx="4"/>
              <a:endCxn id="741" idx="0"/>
            </p:cNvCxnSpPr>
            <p:nvPr/>
          </p:nvCxnSpPr>
          <p:spPr>
            <a:xfrm>
              <a:off x="1579649" y="4612179"/>
              <a:ext cx="7200" cy="347700"/>
            </a:xfrm>
            <a:prstGeom prst="straightConnector1">
              <a:avLst/>
            </a:prstGeom>
            <a:noFill/>
            <a:ln w="9525" cap="rnd" cmpd="sng">
              <a:solidFill>
                <a:srgbClr val="7F7F7F"/>
              </a:solidFill>
              <a:prstDash val="dot"/>
              <a:miter lim="800000"/>
              <a:headEnd type="none" w="sm" len="sm"/>
              <a:tailEnd type="oval" w="sm" len="sm"/>
            </a:ln>
          </p:spPr>
        </p:cxnSp>
      </p:grpSp>
      <p:grpSp>
        <p:nvGrpSpPr>
          <p:cNvPr id="744" name="Google Shape;744;p30"/>
          <p:cNvGrpSpPr/>
          <p:nvPr/>
        </p:nvGrpSpPr>
        <p:grpSpPr>
          <a:xfrm>
            <a:off x="4989410" y="4612179"/>
            <a:ext cx="1653771" cy="1763581"/>
            <a:chOff x="752763" y="4612179"/>
            <a:chExt cx="1653771" cy="1763581"/>
          </a:xfrm>
        </p:grpSpPr>
        <p:grpSp>
          <p:nvGrpSpPr>
            <p:cNvPr id="745" name="Google Shape;745;p30"/>
            <p:cNvGrpSpPr/>
            <p:nvPr/>
          </p:nvGrpSpPr>
          <p:grpSpPr>
            <a:xfrm>
              <a:off x="752763" y="4959987"/>
              <a:ext cx="1653771" cy="1415773"/>
              <a:chOff x="722340" y="4670486"/>
              <a:chExt cx="1653771" cy="1415773"/>
            </a:xfrm>
          </p:grpSpPr>
          <p:sp>
            <p:nvSpPr>
              <p:cNvPr id="746" name="Google Shape;746;p30"/>
              <p:cNvSpPr txBox="1"/>
              <p:nvPr/>
            </p:nvSpPr>
            <p:spPr>
              <a:xfrm>
                <a:off x="1201143" y="4670486"/>
                <a:ext cx="71045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2000">
                    <a:solidFill>
                      <a:schemeClr val="accent2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2008</a:t>
                </a:r>
                <a:endParaRPr/>
              </a:p>
            </p:txBody>
          </p:sp>
          <p:sp>
            <p:nvSpPr>
              <p:cNvPr id="747" name="Google Shape;747;p30"/>
              <p:cNvSpPr txBox="1"/>
              <p:nvPr/>
            </p:nvSpPr>
            <p:spPr>
              <a:xfrm>
                <a:off x="722340" y="5070596"/>
                <a:ext cx="1653771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>
                    <a:solidFill>
                      <a:srgbClr val="7F7F7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There are no secrets to success. It is the result of preparation, hard work, and learning from failure.</a:t>
                </a:r>
                <a:endParaRPr/>
              </a:p>
            </p:txBody>
          </p:sp>
        </p:grpSp>
        <p:cxnSp>
          <p:nvCxnSpPr>
            <p:cNvPr id="748" name="Google Shape;748;p30"/>
            <p:cNvCxnSpPr>
              <a:stCxn id="726" idx="4"/>
            </p:cNvCxnSpPr>
            <p:nvPr/>
          </p:nvCxnSpPr>
          <p:spPr>
            <a:xfrm flipH="1">
              <a:off x="1586782" y="4612179"/>
              <a:ext cx="900" cy="347700"/>
            </a:xfrm>
            <a:prstGeom prst="straightConnector1">
              <a:avLst/>
            </a:prstGeom>
            <a:noFill/>
            <a:ln w="9525" cap="rnd" cmpd="sng">
              <a:solidFill>
                <a:srgbClr val="7F7F7F"/>
              </a:solidFill>
              <a:prstDash val="dot"/>
              <a:miter lim="800000"/>
              <a:headEnd type="none" w="sm" len="sm"/>
              <a:tailEnd type="oval" w="sm" len="sm"/>
            </a:ln>
          </p:spPr>
        </p:cxnSp>
      </p:grpSp>
      <p:grpSp>
        <p:nvGrpSpPr>
          <p:cNvPr id="749" name="Google Shape;749;p30"/>
          <p:cNvGrpSpPr/>
          <p:nvPr/>
        </p:nvGrpSpPr>
        <p:grpSpPr>
          <a:xfrm>
            <a:off x="9239928" y="4612179"/>
            <a:ext cx="1653771" cy="1789147"/>
            <a:chOff x="752763" y="4586613"/>
            <a:chExt cx="1653771" cy="1789147"/>
          </a:xfrm>
        </p:grpSpPr>
        <p:grpSp>
          <p:nvGrpSpPr>
            <p:cNvPr id="750" name="Google Shape;750;p30"/>
            <p:cNvGrpSpPr/>
            <p:nvPr/>
          </p:nvGrpSpPr>
          <p:grpSpPr>
            <a:xfrm>
              <a:off x="752763" y="4959987"/>
              <a:ext cx="1653771" cy="1415773"/>
              <a:chOff x="722340" y="4670486"/>
              <a:chExt cx="1653771" cy="1415773"/>
            </a:xfrm>
          </p:grpSpPr>
          <p:sp>
            <p:nvSpPr>
              <p:cNvPr id="751" name="Google Shape;751;p30"/>
              <p:cNvSpPr txBox="1"/>
              <p:nvPr/>
            </p:nvSpPr>
            <p:spPr>
              <a:xfrm>
                <a:off x="1201143" y="4670486"/>
                <a:ext cx="71045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2000">
                    <a:solidFill>
                      <a:schemeClr val="accent5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2020</a:t>
                </a:r>
                <a:endParaRPr/>
              </a:p>
            </p:txBody>
          </p:sp>
          <p:sp>
            <p:nvSpPr>
              <p:cNvPr id="752" name="Google Shape;752;p30"/>
              <p:cNvSpPr txBox="1"/>
              <p:nvPr/>
            </p:nvSpPr>
            <p:spPr>
              <a:xfrm>
                <a:off x="722340" y="5070596"/>
                <a:ext cx="1653771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>
                    <a:solidFill>
                      <a:srgbClr val="7F7F7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There are no secrets to success. It is the result of preparation, hard work, and learning from failure.</a:t>
                </a:r>
                <a:endParaRPr/>
              </a:p>
            </p:txBody>
          </p:sp>
        </p:grpSp>
        <p:cxnSp>
          <p:nvCxnSpPr>
            <p:cNvPr id="753" name="Google Shape;753;p30"/>
            <p:cNvCxnSpPr>
              <a:stCxn id="736" idx="4"/>
              <a:endCxn id="751" idx="0"/>
            </p:cNvCxnSpPr>
            <p:nvPr/>
          </p:nvCxnSpPr>
          <p:spPr>
            <a:xfrm>
              <a:off x="1581612" y="4586613"/>
              <a:ext cx="5100" cy="373500"/>
            </a:xfrm>
            <a:prstGeom prst="straightConnector1">
              <a:avLst/>
            </a:prstGeom>
            <a:noFill/>
            <a:ln w="9525" cap="rnd" cmpd="sng">
              <a:solidFill>
                <a:srgbClr val="7F7F7F"/>
              </a:solidFill>
              <a:prstDash val="dot"/>
              <a:miter lim="800000"/>
              <a:headEnd type="none" w="sm" len="sm"/>
              <a:tailEnd type="oval" w="sm" len="sm"/>
            </a:ln>
          </p:spPr>
        </p:cxnSp>
      </p:grpSp>
      <p:grpSp>
        <p:nvGrpSpPr>
          <p:cNvPr id="754" name="Google Shape;754;p30"/>
          <p:cNvGrpSpPr/>
          <p:nvPr/>
        </p:nvGrpSpPr>
        <p:grpSpPr>
          <a:xfrm>
            <a:off x="2811092" y="1644838"/>
            <a:ext cx="1653771" cy="1671017"/>
            <a:chOff x="2811092" y="1238437"/>
            <a:chExt cx="1653771" cy="1671017"/>
          </a:xfrm>
        </p:grpSpPr>
        <p:grpSp>
          <p:nvGrpSpPr>
            <p:cNvPr id="755" name="Google Shape;755;p30"/>
            <p:cNvGrpSpPr/>
            <p:nvPr/>
          </p:nvGrpSpPr>
          <p:grpSpPr>
            <a:xfrm>
              <a:off x="2811092" y="1238437"/>
              <a:ext cx="1653771" cy="1371050"/>
              <a:chOff x="2825379" y="1238437"/>
              <a:chExt cx="1653771" cy="1371050"/>
            </a:xfrm>
          </p:grpSpPr>
          <p:sp>
            <p:nvSpPr>
              <p:cNvPr id="756" name="Google Shape;756;p30"/>
              <p:cNvSpPr txBox="1"/>
              <p:nvPr/>
            </p:nvSpPr>
            <p:spPr>
              <a:xfrm>
                <a:off x="3354169" y="2209377"/>
                <a:ext cx="71045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2000">
                    <a:solidFill>
                      <a:schemeClr val="accent2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2003</a:t>
                </a:r>
                <a:endParaRPr/>
              </a:p>
            </p:txBody>
          </p:sp>
          <p:sp>
            <p:nvSpPr>
              <p:cNvPr id="757" name="Google Shape;757;p30"/>
              <p:cNvSpPr txBox="1"/>
              <p:nvPr/>
            </p:nvSpPr>
            <p:spPr>
              <a:xfrm>
                <a:off x="2825379" y="1238437"/>
                <a:ext cx="1653771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>
                    <a:solidFill>
                      <a:srgbClr val="7F7F7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There are no secrets to success. It is the result of preparation, hard work, and learning from failure.</a:t>
                </a:r>
                <a:endParaRPr/>
              </a:p>
            </p:txBody>
          </p:sp>
        </p:grpSp>
        <p:cxnSp>
          <p:nvCxnSpPr>
            <p:cNvPr id="758" name="Google Shape;758;p30"/>
            <p:cNvCxnSpPr>
              <a:stCxn id="721" idx="0"/>
              <a:endCxn id="756" idx="2"/>
            </p:cNvCxnSpPr>
            <p:nvPr/>
          </p:nvCxnSpPr>
          <p:spPr>
            <a:xfrm rot="10800000">
              <a:off x="3694962" y="2609454"/>
              <a:ext cx="1200" cy="300000"/>
            </a:xfrm>
            <a:prstGeom prst="straightConnector1">
              <a:avLst/>
            </a:prstGeom>
            <a:noFill/>
            <a:ln w="9525" cap="rnd" cmpd="sng">
              <a:solidFill>
                <a:srgbClr val="7F7F7F"/>
              </a:solidFill>
              <a:prstDash val="dot"/>
              <a:miter lim="800000"/>
              <a:headEnd type="none" w="sm" len="sm"/>
              <a:tailEnd type="oval" w="sm" len="sm"/>
            </a:ln>
          </p:spPr>
        </p:cxnSp>
      </p:grpSp>
      <p:grpSp>
        <p:nvGrpSpPr>
          <p:cNvPr id="759" name="Google Shape;759;p30"/>
          <p:cNvGrpSpPr/>
          <p:nvPr/>
        </p:nvGrpSpPr>
        <p:grpSpPr>
          <a:xfrm>
            <a:off x="7120615" y="1628016"/>
            <a:ext cx="1653771" cy="1687839"/>
            <a:chOff x="2811092" y="1228537"/>
            <a:chExt cx="1653771" cy="1687839"/>
          </a:xfrm>
        </p:grpSpPr>
        <p:grpSp>
          <p:nvGrpSpPr>
            <p:cNvPr id="760" name="Google Shape;760;p30"/>
            <p:cNvGrpSpPr/>
            <p:nvPr/>
          </p:nvGrpSpPr>
          <p:grpSpPr>
            <a:xfrm>
              <a:off x="2811092" y="1228537"/>
              <a:ext cx="1653771" cy="1387872"/>
              <a:chOff x="2825379" y="1228537"/>
              <a:chExt cx="1653771" cy="1387872"/>
            </a:xfrm>
          </p:grpSpPr>
          <p:sp>
            <p:nvSpPr>
              <p:cNvPr id="761" name="Google Shape;761;p30"/>
              <p:cNvSpPr txBox="1"/>
              <p:nvPr/>
            </p:nvSpPr>
            <p:spPr>
              <a:xfrm>
                <a:off x="3310933" y="2216299"/>
                <a:ext cx="67037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2000">
                    <a:solidFill>
                      <a:schemeClr val="accent4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2018</a:t>
                </a:r>
                <a:endParaRPr/>
              </a:p>
            </p:txBody>
          </p:sp>
          <p:sp>
            <p:nvSpPr>
              <p:cNvPr id="762" name="Google Shape;762;p30"/>
              <p:cNvSpPr txBox="1"/>
              <p:nvPr/>
            </p:nvSpPr>
            <p:spPr>
              <a:xfrm>
                <a:off x="2825379" y="1228537"/>
                <a:ext cx="1653771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>
                    <a:solidFill>
                      <a:srgbClr val="7F7F7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There are no secrets to success. It is the result of preparation, hard work, and learning from failure.</a:t>
                </a:r>
                <a:endParaRPr/>
              </a:p>
            </p:txBody>
          </p:sp>
        </p:grpSp>
        <p:cxnSp>
          <p:nvCxnSpPr>
            <p:cNvPr id="763" name="Google Shape;763;p30"/>
            <p:cNvCxnSpPr>
              <a:stCxn id="731" idx="0"/>
              <a:endCxn id="761" idx="2"/>
            </p:cNvCxnSpPr>
            <p:nvPr/>
          </p:nvCxnSpPr>
          <p:spPr>
            <a:xfrm rot="10800000">
              <a:off x="3631697" y="2616376"/>
              <a:ext cx="3900" cy="300000"/>
            </a:xfrm>
            <a:prstGeom prst="straightConnector1">
              <a:avLst/>
            </a:prstGeom>
            <a:noFill/>
            <a:ln w="9525" cap="rnd" cmpd="sng">
              <a:solidFill>
                <a:srgbClr val="7F7F7F"/>
              </a:solidFill>
              <a:prstDash val="dot"/>
              <a:miter lim="800000"/>
              <a:headEnd type="none" w="sm" len="sm"/>
              <a:tailEnd type="oval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chemeClr val="accent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1"/>
          <p:cNvSpPr txBox="1">
            <a:spLocks noGrp="1"/>
          </p:cNvSpPr>
          <p:nvPr>
            <p:ph type="body" idx="1"/>
          </p:nvPr>
        </p:nvSpPr>
        <p:spPr>
          <a:xfrm>
            <a:off x="1397000" y="98191"/>
            <a:ext cx="9398000" cy="865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70"/>
              <a:buFont typeface="Arial"/>
              <a:buNone/>
            </a:pPr>
            <a:r>
              <a:rPr lang="en-IN" sz="407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 SLIDE VERTICAL TIMELINE</a:t>
            </a:r>
            <a:endParaRPr/>
          </a:p>
        </p:txBody>
      </p:sp>
      <p:sp>
        <p:nvSpPr>
          <p:cNvPr id="769" name="Google Shape;769;p31"/>
          <p:cNvSpPr txBox="1">
            <a:spLocks noGrp="1"/>
          </p:cNvSpPr>
          <p:nvPr>
            <p:ph type="body" idx="2"/>
          </p:nvPr>
        </p:nvSpPr>
        <p:spPr>
          <a:xfrm>
            <a:off x="2895600" y="963349"/>
            <a:ext cx="6400800" cy="34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50"/>
              <a:buFont typeface="Arial"/>
              <a:buNone/>
            </a:pPr>
            <a:r>
              <a:rPr lang="en-IN" sz="145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Start to Finish </a:t>
            </a:r>
            <a:r>
              <a:rPr lang="en-IN" sz="1450" b="0" i="0" u="none" strike="noStrike" cap="none">
                <a:solidFill>
                  <a:srgbClr val="80799A"/>
                </a:solidFill>
                <a:latin typeface="Lato Light"/>
                <a:ea typeface="Lato Light"/>
                <a:cs typeface="Lato Light"/>
                <a:sym typeface="Lato Light"/>
              </a:rPr>
              <a:t>– 6 Stage Timeline</a:t>
            </a:r>
            <a:endParaRPr/>
          </a:p>
        </p:txBody>
      </p:sp>
      <p:pic>
        <p:nvPicPr>
          <p:cNvPr id="770" name="Google Shape;770;p31" descr="Rocke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6000" y="1924396"/>
            <a:ext cx="898560" cy="898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1" name="Google Shape;771;p31"/>
          <p:cNvGrpSpPr/>
          <p:nvPr/>
        </p:nvGrpSpPr>
        <p:grpSpPr>
          <a:xfrm>
            <a:off x="6749935" y="1924396"/>
            <a:ext cx="2135293" cy="1141643"/>
            <a:chOff x="6749935" y="1924396"/>
            <a:chExt cx="2135293" cy="1141643"/>
          </a:xfrm>
        </p:grpSpPr>
        <p:sp>
          <p:nvSpPr>
            <p:cNvPr id="772" name="Google Shape;772;p31"/>
            <p:cNvSpPr txBox="1"/>
            <p:nvPr/>
          </p:nvSpPr>
          <p:spPr>
            <a:xfrm>
              <a:off x="6749935" y="1924396"/>
              <a:ext cx="1152880" cy="523220"/>
            </a:xfrm>
            <a:prstGeom prst="rect">
              <a:avLst/>
            </a:prstGeom>
            <a:noFill/>
            <a:ln>
              <a:noFill/>
            </a:ln>
            <a:effectLst>
              <a:reflection stA="50000" endA="275" endPos="40000" dist="101600" dir="5400000" sy="-100000" algn="bl" rotWithShape="0"/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800">
                  <a:solidFill>
                    <a:srgbClr val="266F8B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Start</a:t>
              </a:r>
              <a:endParaRPr/>
            </a:p>
          </p:txBody>
        </p:sp>
        <p:sp>
          <p:nvSpPr>
            <p:cNvPr id="773" name="Google Shape;773;p31"/>
            <p:cNvSpPr txBox="1"/>
            <p:nvPr/>
          </p:nvSpPr>
          <p:spPr>
            <a:xfrm>
              <a:off x="6749935" y="2419708"/>
              <a:ext cx="2135293" cy="646331"/>
            </a:xfrm>
            <a:prstGeom prst="rect">
              <a:avLst/>
            </a:prstGeom>
            <a:noFill/>
            <a:ln>
              <a:noFill/>
            </a:ln>
            <a:effectLst>
              <a:reflection stA="50000" endA="275" endPos="40000" dist="101600" dir="5400000" sy="-100000" algn="bl" rotWithShape="0"/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 good teacher can inspire hope, ignite the imagination, and instil a love of learning</a:t>
              </a:r>
              <a:endParaRPr/>
            </a:p>
          </p:txBody>
        </p:sp>
      </p:grpSp>
      <p:grpSp>
        <p:nvGrpSpPr>
          <p:cNvPr id="774" name="Google Shape;774;p31"/>
          <p:cNvGrpSpPr/>
          <p:nvPr/>
        </p:nvGrpSpPr>
        <p:grpSpPr>
          <a:xfrm>
            <a:off x="3241964" y="4330444"/>
            <a:ext cx="2135293" cy="1169551"/>
            <a:chOff x="6749935" y="1896488"/>
            <a:chExt cx="2135293" cy="1169551"/>
          </a:xfrm>
        </p:grpSpPr>
        <p:sp>
          <p:nvSpPr>
            <p:cNvPr id="775" name="Google Shape;775;p31"/>
            <p:cNvSpPr txBox="1"/>
            <p:nvPr/>
          </p:nvSpPr>
          <p:spPr>
            <a:xfrm>
              <a:off x="7847763" y="1896488"/>
              <a:ext cx="1037465" cy="523220"/>
            </a:xfrm>
            <a:prstGeom prst="rect">
              <a:avLst/>
            </a:prstGeom>
            <a:noFill/>
            <a:ln>
              <a:noFill/>
            </a:ln>
            <a:effectLst>
              <a:reflection stA="50000" endA="275" endPos="40000" dist="101600" dir="5400000" sy="-100000" algn="bl" rotWithShape="0"/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800">
                  <a:solidFill>
                    <a:srgbClr val="398F98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Idea</a:t>
              </a:r>
              <a:endParaRPr/>
            </a:p>
          </p:txBody>
        </p:sp>
        <p:sp>
          <p:nvSpPr>
            <p:cNvPr id="776" name="Google Shape;776;p31"/>
            <p:cNvSpPr txBox="1"/>
            <p:nvPr/>
          </p:nvSpPr>
          <p:spPr>
            <a:xfrm>
              <a:off x="6749935" y="2419708"/>
              <a:ext cx="2135293" cy="646331"/>
            </a:xfrm>
            <a:prstGeom prst="rect">
              <a:avLst/>
            </a:prstGeom>
            <a:noFill/>
            <a:ln>
              <a:noFill/>
            </a:ln>
            <a:effectLst>
              <a:reflection stA="50000" endA="275" endPos="40000" dist="101600" dir="5400000" sy="-100000" algn="bl" rotWithShape="0"/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 good teacher can inspire hope, ignite the imagination, and instil a love of learning</a:t>
              </a:r>
              <a:endParaRPr/>
            </a:p>
          </p:txBody>
        </p:sp>
      </p:grpSp>
      <p:pic>
        <p:nvPicPr>
          <p:cNvPr id="777" name="Google Shape;777;p31" descr="Brain in hea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46000" y="4330444"/>
            <a:ext cx="912937" cy="9129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8" name="Google Shape;778;p31"/>
          <p:cNvCxnSpPr>
            <a:stCxn id="770" idx="2"/>
            <a:endCxn id="777" idx="0"/>
          </p:cNvCxnSpPr>
          <p:nvPr/>
        </p:nvCxnSpPr>
        <p:spPr>
          <a:xfrm>
            <a:off x="6095280" y="2822956"/>
            <a:ext cx="7200" cy="1507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79" name="Google Shape;779;p31"/>
          <p:cNvCxnSpPr/>
          <p:nvPr/>
        </p:nvCxnSpPr>
        <p:spPr>
          <a:xfrm>
            <a:off x="6091015" y="5244844"/>
            <a:ext cx="9971" cy="176119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chemeClr val="accent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Google Shape;784;p32" descr="Use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6000" y="1924396"/>
            <a:ext cx="898560" cy="898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5" name="Google Shape;785;p32"/>
          <p:cNvGrpSpPr/>
          <p:nvPr/>
        </p:nvGrpSpPr>
        <p:grpSpPr>
          <a:xfrm>
            <a:off x="6749935" y="1924396"/>
            <a:ext cx="4737451" cy="956977"/>
            <a:chOff x="6749935" y="1924396"/>
            <a:chExt cx="4737451" cy="956977"/>
          </a:xfrm>
        </p:grpSpPr>
        <p:sp>
          <p:nvSpPr>
            <p:cNvPr id="786" name="Google Shape;786;p32"/>
            <p:cNvSpPr txBox="1"/>
            <p:nvPr/>
          </p:nvSpPr>
          <p:spPr>
            <a:xfrm>
              <a:off x="6749935" y="1924396"/>
              <a:ext cx="4737451" cy="523220"/>
            </a:xfrm>
            <a:prstGeom prst="rect">
              <a:avLst/>
            </a:prstGeom>
            <a:noFill/>
            <a:ln>
              <a:noFill/>
            </a:ln>
            <a:effectLst>
              <a:reflection stA="50000" endA="275" endPos="40000" dist="101600" dir="5400000" sy="-100000" algn="bl" rotWithShape="0"/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800">
                  <a:solidFill>
                    <a:srgbClr val="4A9B8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Directors Appointment</a:t>
              </a:r>
              <a:endParaRPr/>
            </a:p>
          </p:txBody>
        </p:sp>
        <p:sp>
          <p:nvSpPr>
            <p:cNvPr id="787" name="Google Shape;787;p32"/>
            <p:cNvSpPr txBox="1"/>
            <p:nvPr/>
          </p:nvSpPr>
          <p:spPr>
            <a:xfrm>
              <a:off x="6749935" y="2419708"/>
              <a:ext cx="4655127" cy="461665"/>
            </a:xfrm>
            <a:prstGeom prst="rect">
              <a:avLst/>
            </a:prstGeom>
            <a:noFill/>
            <a:ln>
              <a:noFill/>
            </a:ln>
            <a:effectLst>
              <a:reflection stA="50000" endA="275" endPos="40000" dist="101600" dir="5400000" sy="-100000" algn="bl" rotWithShape="0"/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 good teacher can inspire hope, ignite the imagination, and instil a love of learning</a:t>
              </a:r>
              <a:endParaRPr/>
            </a:p>
          </p:txBody>
        </p:sp>
      </p:grpSp>
      <p:grpSp>
        <p:nvGrpSpPr>
          <p:cNvPr id="788" name="Google Shape;788;p32"/>
          <p:cNvGrpSpPr/>
          <p:nvPr/>
        </p:nvGrpSpPr>
        <p:grpSpPr>
          <a:xfrm>
            <a:off x="2037880" y="4330444"/>
            <a:ext cx="3339377" cy="984885"/>
            <a:chOff x="5545851" y="1896488"/>
            <a:chExt cx="3339377" cy="984885"/>
          </a:xfrm>
        </p:grpSpPr>
        <p:sp>
          <p:nvSpPr>
            <p:cNvPr id="789" name="Google Shape;789;p32"/>
            <p:cNvSpPr txBox="1"/>
            <p:nvPr/>
          </p:nvSpPr>
          <p:spPr>
            <a:xfrm>
              <a:off x="5545851" y="1896488"/>
              <a:ext cx="3339377" cy="523220"/>
            </a:xfrm>
            <a:prstGeom prst="rect">
              <a:avLst/>
            </a:prstGeom>
            <a:noFill/>
            <a:ln>
              <a:noFill/>
            </a:ln>
            <a:effectLst>
              <a:reflection stA="50000" endA="275" endPos="40000" dist="101600" dir="5400000" sy="-100000" algn="bl" rotWithShape="0"/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800">
                  <a:solidFill>
                    <a:srgbClr val="5A696B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Annual Meeting</a:t>
              </a:r>
              <a:endParaRPr/>
            </a:p>
          </p:txBody>
        </p:sp>
        <p:sp>
          <p:nvSpPr>
            <p:cNvPr id="790" name="Google Shape;790;p32"/>
            <p:cNvSpPr txBox="1"/>
            <p:nvPr/>
          </p:nvSpPr>
          <p:spPr>
            <a:xfrm>
              <a:off x="5545851" y="2419708"/>
              <a:ext cx="3339377" cy="461665"/>
            </a:xfrm>
            <a:prstGeom prst="rect">
              <a:avLst/>
            </a:prstGeom>
            <a:noFill/>
            <a:ln>
              <a:noFill/>
            </a:ln>
            <a:effectLst>
              <a:reflection stA="50000" endA="275" endPos="40000" dist="101600" dir="5400000" sy="-100000" algn="bl" rotWithShape="0"/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 good teacher can inspire hope, ignite the imagination, and instil a love of learning</a:t>
              </a:r>
              <a:endParaRPr/>
            </a:p>
          </p:txBody>
        </p:sp>
      </p:grpSp>
      <p:pic>
        <p:nvPicPr>
          <p:cNvPr id="791" name="Google Shape;791;p32" descr="Briefcas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46000" y="4330444"/>
            <a:ext cx="912937" cy="9129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2" name="Google Shape;792;p32"/>
          <p:cNvCxnSpPr>
            <a:stCxn id="784" idx="2"/>
            <a:endCxn id="791" idx="0"/>
          </p:cNvCxnSpPr>
          <p:nvPr/>
        </p:nvCxnSpPr>
        <p:spPr>
          <a:xfrm>
            <a:off x="6095280" y="2822956"/>
            <a:ext cx="7200" cy="1507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93" name="Google Shape;793;p32"/>
          <p:cNvCxnSpPr/>
          <p:nvPr/>
        </p:nvCxnSpPr>
        <p:spPr>
          <a:xfrm>
            <a:off x="6091015" y="5244844"/>
            <a:ext cx="9971" cy="176119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94" name="Google Shape;794;p32"/>
          <p:cNvCxnSpPr/>
          <p:nvPr/>
        </p:nvCxnSpPr>
        <p:spPr>
          <a:xfrm>
            <a:off x="6091015" y="-220556"/>
            <a:ext cx="9971" cy="2144952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chemeClr val="accent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9" name="Google Shape;799;p33" descr="Checkli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6000" y="1924396"/>
            <a:ext cx="898560" cy="898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0" name="Google Shape;800;p33"/>
          <p:cNvGrpSpPr/>
          <p:nvPr/>
        </p:nvGrpSpPr>
        <p:grpSpPr>
          <a:xfrm>
            <a:off x="6749935" y="1924396"/>
            <a:ext cx="1727943" cy="1326309"/>
            <a:chOff x="6749935" y="1924396"/>
            <a:chExt cx="1727943" cy="1326309"/>
          </a:xfrm>
        </p:grpSpPr>
        <p:sp>
          <p:nvSpPr>
            <p:cNvPr id="801" name="Google Shape;801;p33"/>
            <p:cNvSpPr txBox="1"/>
            <p:nvPr/>
          </p:nvSpPr>
          <p:spPr>
            <a:xfrm>
              <a:off x="6749935" y="1924396"/>
              <a:ext cx="1524007" cy="523220"/>
            </a:xfrm>
            <a:prstGeom prst="rect">
              <a:avLst/>
            </a:prstGeom>
            <a:noFill/>
            <a:ln>
              <a:noFill/>
            </a:ln>
            <a:effectLst>
              <a:reflection stA="50000" endA="275" endPos="40000" dist="101600" dir="5400000" sy="-100000" algn="bl" rotWithShape="0"/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800">
                  <a:solidFill>
                    <a:srgbClr val="578793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Report</a:t>
              </a:r>
              <a:endParaRPr/>
            </a:p>
          </p:txBody>
        </p:sp>
        <p:sp>
          <p:nvSpPr>
            <p:cNvPr id="802" name="Google Shape;802;p33"/>
            <p:cNvSpPr txBox="1"/>
            <p:nvPr/>
          </p:nvSpPr>
          <p:spPr>
            <a:xfrm>
              <a:off x="6749936" y="2419708"/>
              <a:ext cx="1727942" cy="830997"/>
            </a:xfrm>
            <a:prstGeom prst="rect">
              <a:avLst/>
            </a:prstGeom>
            <a:noFill/>
            <a:ln>
              <a:noFill/>
            </a:ln>
            <a:effectLst>
              <a:reflection stA="50000" endA="275" endPos="40000" dist="101600" dir="5400000" sy="-100000" algn="bl" rotWithShape="0"/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 good teacher can inspire hope, ignite the imagination, and instil a love of learning</a:t>
              </a:r>
              <a:endParaRPr/>
            </a:p>
          </p:txBody>
        </p:sp>
      </p:grpSp>
      <p:grpSp>
        <p:nvGrpSpPr>
          <p:cNvPr id="803" name="Google Shape;803;p33"/>
          <p:cNvGrpSpPr/>
          <p:nvPr/>
        </p:nvGrpSpPr>
        <p:grpSpPr>
          <a:xfrm>
            <a:off x="3582785" y="4330444"/>
            <a:ext cx="1794472" cy="1354217"/>
            <a:chOff x="7090756" y="1896488"/>
            <a:chExt cx="1794472" cy="1354217"/>
          </a:xfrm>
        </p:grpSpPr>
        <p:sp>
          <p:nvSpPr>
            <p:cNvPr id="804" name="Google Shape;804;p33"/>
            <p:cNvSpPr txBox="1"/>
            <p:nvPr/>
          </p:nvSpPr>
          <p:spPr>
            <a:xfrm>
              <a:off x="7525560" y="1896488"/>
              <a:ext cx="1359668" cy="523220"/>
            </a:xfrm>
            <a:prstGeom prst="rect">
              <a:avLst/>
            </a:prstGeom>
            <a:noFill/>
            <a:ln>
              <a:noFill/>
            </a:ln>
            <a:effectLst>
              <a:reflection stA="50000" endA="275" endPos="40000" dist="101600" dir="5400000" sy="-100000" algn="bl" rotWithShape="0"/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800">
                  <a:solidFill>
                    <a:srgbClr val="1C6294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Finish</a:t>
              </a:r>
              <a:endParaRPr/>
            </a:p>
          </p:txBody>
        </p:sp>
        <p:sp>
          <p:nvSpPr>
            <p:cNvPr id="805" name="Google Shape;805;p33"/>
            <p:cNvSpPr txBox="1"/>
            <p:nvPr/>
          </p:nvSpPr>
          <p:spPr>
            <a:xfrm>
              <a:off x="7090756" y="2419708"/>
              <a:ext cx="1794472" cy="830997"/>
            </a:xfrm>
            <a:prstGeom prst="rect">
              <a:avLst/>
            </a:prstGeom>
            <a:noFill/>
            <a:ln>
              <a:noFill/>
            </a:ln>
            <a:effectLst>
              <a:reflection stA="50000" endA="275" endPos="40000" dist="101600" dir="5400000" sy="-100000" algn="bl" rotWithShape="0"/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 good teacher can inspire hope, ignite the imagination, and instil a love of learning</a:t>
              </a:r>
              <a:endParaRPr/>
            </a:p>
          </p:txBody>
        </p:sp>
      </p:grpSp>
      <p:pic>
        <p:nvPicPr>
          <p:cNvPr id="806" name="Google Shape;806;p33" descr="Troph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46000" y="4330444"/>
            <a:ext cx="912937" cy="9129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7" name="Google Shape;807;p33"/>
          <p:cNvCxnSpPr>
            <a:stCxn id="799" idx="2"/>
            <a:endCxn id="806" idx="0"/>
          </p:cNvCxnSpPr>
          <p:nvPr/>
        </p:nvCxnSpPr>
        <p:spPr>
          <a:xfrm>
            <a:off x="6095280" y="2822956"/>
            <a:ext cx="7200" cy="1507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808" name="Google Shape;808;p33"/>
          <p:cNvCxnSpPr/>
          <p:nvPr/>
        </p:nvCxnSpPr>
        <p:spPr>
          <a:xfrm>
            <a:off x="6091015" y="-220556"/>
            <a:ext cx="9971" cy="2144952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rgbClr val="BFBFB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1371599" y="100114"/>
            <a:ext cx="942663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0" i="0" u="none" strike="noStrike" cap="none">
                <a:solidFill>
                  <a:srgbClr val="194A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AWESOME</a:t>
            </a:r>
            <a:r>
              <a:rPr lang="en-IN" sz="5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N" sz="5400" b="0" i="0" u="none" strike="noStrike" cap="none">
                <a:solidFill>
                  <a:srgbClr val="194A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HEADLINE</a:t>
            </a:r>
            <a:endParaRPr/>
          </a:p>
        </p:txBody>
      </p:sp>
      <p:cxnSp>
        <p:nvCxnSpPr>
          <p:cNvPr id="123" name="Google Shape;123;p17"/>
          <p:cNvCxnSpPr/>
          <p:nvPr/>
        </p:nvCxnSpPr>
        <p:spPr>
          <a:xfrm>
            <a:off x="2535382" y="1155469"/>
            <a:ext cx="7157258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" name="Google Shape;124;p17"/>
          <p:cNvSpPr txBox="1"/>
          <p:nvPr/>
        </p:nvSpPr>
        <p:spPr>
          <a:xfrm>
            <a:off x="4481558" y="1354975"/>
            <a:ext cx="33522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Your </a:t>
            </a:r>
            <a:r>
              <a:rPr lang="en-IN" sz="1800" b="0" i="0" u="none" strike="noStrike" cap="none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extraordinary</a:t>
            </a:r>
            <a:r>
              <a:rPr lang="en-IN"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subtitle here</a:t>
            </a:r>
            <a:endParaRPr/>
          </a:p>
        </p:txBody>
      </p:sp>
      <p:grpSp>
        <p:nvGrpSpPr>
          <p:cNvPr id="125" name="Google Shape;125;p17"/>
          <p:cNvGrpSpPr/>
          <p:nvPr/>
        </p:nvGrpSpPr>
        <p:grpSpPr>
          <a:xfrm>
            <a:off x="779252" y="235433"/>
            <a:ext cx="773085" cy="687187"/>
            <a:chOff x="779252" y="235433"/>
            <a:chExt cx="773085" cy="687187"/>
          </a:xfrm>
        </p:grpSpPr>
        <p:sp>
          <p:nvSpPr>
            <p:cNvPr id="126" name="Google Shape;126;p17"/>
            <p:cNvSpPr/>
            <p:nvPr/>
          </p:nvSpPr>
          <p:spPr>
            <a:xfrm>
              <a:off x="779252" y="332126"/>
              <a:ext cx="500822" cy="493803"/>
            </a:xfrm>
            <a:prstGeom prst="triangle">
              <a:avLst>
                <a:gd name="adj" fmla="val 50000"/>
              </a:avLst>
            </a:prstGeom>
            <a:noFill/>
            <a:ln w="12700" cap="flat" cmpd="sng">
              <a:solidFill>
                <a:srgbClr val="7EC0D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881776" y="235433"/>
              <a:ext cx="670561" cy="687187"/>
            </a:xfrm>
            <a:prstGeom prst="triangle">
              <a:avLst>
                <a:gd name="adj" fmla="val 50000"/>
              </a:avLst>
            </a:prstGeom>
            <a:noFill/>
            <a:ln w="12700" cap="flat" cmpd="sng">
              <a:solidFill>
                <a:srgbClr val="7EC0D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17"/>
          <p:cNvSpPr/>
          <p:nvPr/>
        </p:nvSpPr>
        <p:spPr>
          <a:xfrm>
            <a:off x="2435423" y="5052185"/>
            <a:ext cx="1633292" cy="158026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56C8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9" name="Google Shape;129;p17"/>
          <p:cNvGrpSpPr/>
          <p:nvPr/>
        </p:nvGrpSpPr>
        <p:grpSpPr>
          <a:xfrm>
            <a:off x="2208821" y="2990198"/>
            <a:ext cx="2086495" cy="2852044"/>
            <a:chOff x="8649392" y="1986467"/>
            <a:chExt cx="2086495" cy="2852044"/>
          </a:xfrm>
        </p:grpSpPr>
        <p:grpSp>
          <p:nvGrpSpPr>
            <p:cNvPr id="130" name="Google Shape;130;p17"/>
            <p:cNvGrpSpPr/>
            <p:nvPr/>
          </p:nvGrpSpPr>
          <p:grpSpPr>
            <a:xfrm>
              <a:off x="8649392" y="1986467"/>
              <a:ext cx="2086495" cy="2852044"/>
              <a:chOff x="8649392" y="1986467"/>
              <a:chExt cx="2086495" cy="2852044"/>
            </a:xfrm>
          </p:grpSpPr>
          <p:sp>
            <p:nvSpPr>
              <p:cNvPr id="131" name="Google Shape;131;p17"/>
              <p:cNvSpPr txBox="1"/>
              <p:nvPr/>
            </p:nvSpPr>
            <p:spPr>
              <a:xfrm>
                <a:off x="8649392" y="2925280"/>
                <a:ext cx="208649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 b="0" i="0" u="none" strike="noStrike" cap="none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A good teacher can inspire hope, ignite the imagination, and instil a love of learning</a:t>
                </a:r>
                <a:endParaRPr/>
              </a:p>
            </p:txBody>
          </p:sp>
          <p:sp>
            <p:nvSpPr>
              <p:cNvPr id="132" name="Google Shape;132;p17"/>
              <p:cNvSpPr/>
              <p:nvPr/>
            </p:nvSpPr>
            <p:spPr>
              <a:xfrm>
                <a:off x="9260377" y="1986467"/>
                <a:ext cx="864524" cy="83958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3" name="Google Shape;133;p17"/>
              <p:cNvCxnSpPr>
                <a:stCxn id="131" idx="2"/>
              </p:cNvCxnSpPr>
              <p:nvPr/>
            </p:nvCxnSpPr>
            <p:spPr>
              <a:xfrm>
                <a:off x="9692640" y="3571611"/>
                <a:ext cx="0" cy="1266900"/>
              </a:xfrm>
              <a:prstGeom prst="straightConnector1">
                <a:avLst/>
              </a:prstGeom>
              <a:noFill/>
              <a:ln w="34925" cap="rnd" cmpd="sng">
                <a:solidFill>
                  <a:srgbClr val="265F65"/>
                </a:solidFill>
                <a:prstDash val="dot"/>
                <a:miter lim="800000"/>
                <a:headEnd type="none" w="sm" len="sm"/>
                <a:tailEnd type="oval" w="sm" len="sm"/>
              </a:ln>
            </p:spPr>
          </p:cxnSp>
        </p:grpSp>
        <p:pic>
          <p:nvPicPr>
            <p:cNvPr id="134" name="Google Shape;134;p17" descr="Computer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9459388" y="2173666"/>
              <a:ext cx="467251" cy="4672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5" name="Google Shape;135;p17"/>
          <p:cNvSpPr/>
          <p:nvPr/>
        </p:nvSpPr>
        <p:spPr>
          <a:xfrm>
            <a:off x="4737103" y="4642610"/>
            <a:ext cx="1633292" cy="158026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98F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7046181" y="4243003"/>
            <a:ext cx="1633292" cy="1580263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4A9B8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9356355" y="3839308"/>
            <a:ext cx="1633292" cy="1580263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5A696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Google Shape;138;p17"/>
          <p:cNvGrpSpPr/>
          <p:nvPr/>
        </p:nvGrpSpPr>
        <p:grpSpPr>
          <a:xfrm>
            <a:off x="6819579" y="2181016"/>
            <a:ext cx="2086495" cy="2852044"/>
            <a:chOff x="6810054" y="2200066"/>
            <a:chExt cx="2086495" cy="2852044"/>
          </a:xfrm>
        </p:grpSpPr>
        <p:grpSp>
          <p:nvGrpSpPr>
            <p:cNvPr id="139" name="Google Shape;139;p17"/>
            <p:cNvGrpSpPr/>
            <p:nvPr/>
          </p:nvGrpSpPr>
          <p:grpSpPr>
            <a:xfrm>
              <a:off x="6810054" y="2200066"/>
              <a:ext cx="2086495" cy="2852044"/>
              <a:chOff x="8649392" y="1986467"/>
              <a:chExt cx="2086495" cy="2852044"/>
            </a:xfrm>
          </p:grpSpPr>
          <p:sp>
            <p:nvSpPr>
              <p:cNvPr id="140" name="Google Shape;140;p17"/>
              <p:cNvSpPr txBox="1"/>
              <p:nvPr/>
            </p:nvSpPr>
            <p:spPr>
              <a:xfrm>
                <a:off x="8649392" y="2925280"/>
                <a:ext cx="208649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A good teacher can inspire hope, ignite the imagination, and instil a love of learning</a:t>
                </a:r>
                <a:endParaRPr/>
              </a:p>
            </p:txBody>
          </p:sp>
          <p:sp>
            <p:nvSpPr>
              <p:cNvPr id="141" name="Google Shape;141;p17"/>
              <p:cNvSpPr/>
              <p:nvPr/>
            </p:nvSpPr>
            <p:spPr>
              <a:xfrm>
                <a:off x="9260377" y="1986467"/>
                <a:ext cx="864524" cy="83958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2" name="Google Shape;142;p17"/>
              <p:cNvCxnSpPr>
                <a:stCxn id="140" idx="2"/>
              </p:cNvCxnSpPr>
              <p:nvPr/>
            </p:nvCxnSpPr>
            <p:spPr>
              <a:xfrm>
                <a:off x="9692640" y="3571611"/>
                <a:ext cx="0" cy="1266900"/>
              </a:xfrm>
              <a:prstGeom prst="straightConnector1">
                <a:avLst/>
              </a:prstGeom>
              <a:noFill/>
              <a:ln w="34925" cap="rnd" cmpd="sng">
                <a:solidFill>
                  <a:srgbClr val="265F65"/>
                </a:solidFill>
                <a:prstDash val="dot"/>
                <a:miter lim="800000"/>
                <a:headEnd type="none" w="sm" len="sm"/>
                <a:tailEnd type="oval" w="sm" len="sm"/>
              </a:ln>
            </p:spPr>
          </p:cxnSp>
        </p:grpSp>
        <p:pic>
          <p:nvPicPr>
            <p:cNvPr id="143" name="Google Shape;143;p17" descr="Web cam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619301" y="2387871"/>
              <a:ext cx="467251" cy="4672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" name="Google Shape;144;p17"/>
          <p:cNvGrpSpPr/>
          <p:nvPr/>
        </p:nvGrpSpPr>
        <p:grpSpPr>
          <a:xfrm>
            <a:off x="4510501" y="2580623"/>
            <a:ext cx="2086495" cy="2852044"/>
            <a:chOff x="4510501" y="2580623"/>
            <a:chExt cx="2086495" cy="2852044"/>
          </a:xfrm>
        </p:grpSpPr>
        <p:grpSp>
          <p:nvGrpSpPr>
            <p:cNvPr id="145" name="Google Shape;145;p17"/>
            <p:cNvGrpSpPr/>
            <p:nvPr/>
          </p:nvGrpSpPr>
          <p:grpSpPr>
            <a:xfrm>
              <a:off x="4510501" y="2580623"/>
              <a:ext cx="2086495" cy="2852044"/>
              <a:chOff x="8649392" y="1986467"/>
              <a:chExt cx="2086495" cy="2852044"/>
            </a:xfrm>
          </p:grpSpPr>
          <p:sp>
            <p:nvSpPr>
              <p:cNvPr id="146" name="Google Shape;146;p17"/>
              <p:cNvSpPr txBox="1"/>
              <p:nvPr/>
            </p:nvSpPr>
            <p:spPr>
              <a:xfrm>
                <a:off x="8649392" y="2925280"/>
                <a:ext cx="208649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A good teacher can inspire hope, ignite the imagination, and instil a love of learning</a:t>
                </a:r>
                <a:endParaRPr/>
              </a:p>
            </p:txBody>
          </p:sp>
          <p:sp>
            <p:nvSpPr>
              <p:cNvPr id="147" name="Google Shape;147;p17"/>
              <p:cNvSpPr/>
              <p:nvPr/>
            </p:nvSpPr>
            <p:spPr>
              <a:xfrm>
                <a:off x="9260377" y="1986467"/>
                <a:ext cx="864524" cy="83958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8" name="Google Shape;148;p17"/>
              <p:cNvCxnSpPr>
                <a:stCxn id="146" idx="2"/>
              </p:cNvCxnSpPr>
              <p:nvPr/>
            </p:nvCxnSpPr>
            <p:spPr>
              <a:xfrm>
                <a:off x="9692640" y="3571611"/>
                <a:ext cx="0" cy="1266900"/>
              </a:xfrm>
              <a:prstGeom prst="straightConnector1">
                <a:avLst/>
              </a:prstGeom>
              <a:noFill/>
              <a:ln w="34925" cap="rnd" cmpd="sng">
                <a:solidFill>
                  <a:srgbClr val="265F65"/>
                </a:solidFill>
                <a:prstDash val="dot"/>
                <a:miter lim="800000"/>
                <a:headEnd type="none" w="sm" len="sm"/>
                <a:tailEnd type="oval" w="sm" len="sm"/>
              </a:ln>
            </p:spPr>
          </p:cxnSp>
        </p:grpSp>
        <p:pic>
          <p:nvPicPr>
            <p:cNvPr id="149" name="Google Shape;149;p17" descr="Game controller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319748" y="2767822"/>
              <a:ext cx="467251" cy="4672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0" name="Google Shape;150;p17"/>
          <p:cNvGrpSpPr/>
          <p:nvPr/>
        </p:nvGrpSpPr>
        <p:grpSpPr>
          <a:xfrm>
            <a:off x="9129753" y="1777321"/>
            <a:ext cx="2086495" cy="2852044"/>
            <a:chOff x="9139278" y="1767796"/>
            <a:chExt cx="2086495" cy="2852044"/>
          </a:xfrm>
        </p:grpSpPr>
        <p:grpSp>
          <p:nvGrpSpPr>
            <p:cNvPr id="151" name="Google Shape;151;p17"/>
            <p:cNvGrpSpPr/>
            <p:nvPr/>
          </p:nvGrpSpPr>
          <p:grpSpPr>
            <a:xfrm>
              <a:off x="9139278" y="1767796"/>
              <a:ext cx="2086495" cy="2852044"/>
              <a:chOff x="8649392" y="1986467"/>
              <a:chExt cx="2086495" cy="2852044"/>
            </a:xfrm>
          </p:grpSpPr>
          <p:sp>
            <p:nvSpPr>
              <p:cNvPr id="152" name="Google Shape;152;p17"/>
              <p:cNvSpPr txBox="1"/>
              <p:nvPr/>
            </p:nvSpPr>
            <p:spPr>
              <a:xfrm>
                <a:off x="8649392" y="2925280"/>
                <a:ext cx="208649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A good teacher can inspire hope, ignite the imagination, and instil a love of learning</a:t>
                </a:r>
                <a:endParaRPr/>
              </a:p>
            </p:txBody>
          </p:sp>
          <p:sp>
            <p:nvSpPr>
              <p:cNvPr id="153" name="Google Shape;153;p17"/>
              <p:cNvSpPr/>
              <p:nvPr/>
            </p:nvSpPr>
            <p:spPr>
              <a:xfrm>
                <a:off x="9260377" y="1986467"/>
                <a:ext cx="864524" cy="83958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4" name="Google Shape;154;p17"/>
              <p:cNvCxnSpPr>
                <a:stCxn id="152" idx="2"/>
              </p:cNvCxnSpPr>
              <p:nvPr/>
            </p:nvCxnSpPr>
            <p:spPr>
              <a:xfrm>
                <a:off x="9692640" y="3571611"/>
                <a:ext cx="0" cy="1266900"/>
              </a:xfrm>
              <a:prstGeom prst="straightConnector1">
                <a:avLst/>
              </a:prstGeom>
              <a:noFill/>
              <a:ln w="34925" cap="rnd" cmpd="sng">
                <a:solidFill>
                  <a:srgbClr val="265F65"/>
                </a:solidFill>
                <a:prstDash val="dot"/>
                <a:miter lim="800000"/>
                <a:headEnd type="none" w="sm" len="sm"/>
                <a:tailEnd type="oval" w="sm" len="sm"/>
              </a:ln>
            </p:spPr>
          </p:cxnSp>
        </p:grpSp>
        <p:pic>
          <p:nvPicPr>
            <p:cNvPr id="155" name="Google Shape;155;p17" descr="Projector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948525" y="1940506"/>
              <a:ext cx="467251" cy="4672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rgbClr val="9AA8A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18"/>
          <p:cNvGrpSpPr/>
          <p:nvPr/>
        </p:nvGrpSpPr>
        <p:grpSpPr>
          <a:xfrm>
            <a:off x="3216527" y="2094808"/>
            <a:ext cx="916062" cy="789709"/>
            <a:chOff x="3216527" y="2094808"/>
            <a:chExt cx="916062" cy="789709"/>
          </a:xfrm>
        </p:grpSpPr>
        <p:sp>
          <p:nvSpPr>
            <p:cNvPr id="161" name="Google Shape;161;p18"/>
            <p:cNvSpPr/>
            <p:nvPr/>
          </p:nvSpPr>
          <p:spPr>
            <a:xfrm>
              <a:off x="3216527" y="2094808"/>
              <a:ext cx="916062" cy="78970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9" y="0"/>
                  </a:moveTo>
                  <a:lnTo>
                    <a:pt x="119999" y="120000"/>
                  </a:lnTo>
                  <a:lnTo>
                    <a:pt x="0" y="120000"/>
                  </a:lnTo>
                  <a:lnTo>
                    <a:pt x="599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3674558" y="2094808"/>
              <a:ext cx="458031" cy="78970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99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3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" name="Google Shape;163;p18"/>
          <p:cNvGrpSpPr/>
          <p:nvPr/>
        </p:nvGrpSpPr>
        <p:grpSpPr>
          <a:xfrm>
            <a:off x="2816353" y="2967645"/>
            <a:ext cx="1716410" cy="606827"/>
            <a:chOff x="2816353" y="2967645"/>
            <a:chExt cx="1716410" cy="606827"/>
          </a:xfrm>
        </p:grpSpPr>
        <p:sp>
          <p:nvSpPr>
            <p:cNvPr id="164" name="Google Shape;164;p18"/>
            <p:cNvSpPr/>
            <p:nvPr/>
          </p:nvSpPr>
          <p:spPr>
            <a:xfrm>
              <a:off x="2816353" y="2967645"/>
              <a:ext cx="1716410" cy="60682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06" y="0"/>
                  </a:moveTo>
                  <a:lnTo>
                    <a:pt x="95393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24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3674558" y="2967645"/>
              <a:ext cx="858205" cy="60682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70786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3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" name="Google Shape;166;p18"/>
          <p:cNvGrpSpPr/>
          <p:nvPr/>
        </p:nvGrpSpPr>
        <p:grpSpPr>
          <a:xfrm>
            <a:off x="2416179" y="3657600"/>
            <a:ext cx="2516758" cy="606827"/>
            <a:chOff x="2416179" y="3657600"/>
            <a:chExt cx="2516758" cy="606827"/>
          </a:xfrm>
        </p:grpSpPr>
        <p:sp>
          <p:nvSpPr>
            <p:cNvPr id="167" name="Google Shape;167;p18"/>
            <p:cNvSpPr/>
            <p:nvPr/>
          </p:nvSpPr>
          <p:spPr>
            <a:xfrm>
              <a:off x="2416179" y="3657600"/>
              <a:ext cx="2516758" cy="60682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781" y="0"/>
                  </a:moveTo>
                  <a:lnTo>
                    <a:pt x="103218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167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3674558" y="3657600"/>
              <a:ext cx="1258379" cy="60682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6436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3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" name="Google Shape;169;p18"/>
          <p:cNvGrpSpPr/>
          <p:nvPr/>
        </p:nvGrpSpPr>
        <p:grpSpPr>
          <a:xfrm>
            <a:off x="2044931" y="4347554"/>
            <a:ext cx="3259254" cy="556956"/>
            <a:chOff x="2044931" y="4347554"/>
            <a:chExt cx="3259254" cy="556956"/>
          </a:xfrm>
        </p:grpSpPr>
        <p:sp>
          <p:nvSpPr>
            <p:cNvPr id="170" name="Google Shape;170;p18"/>
            <p:cNvSpPr/>
            <p:nvPr/>
          </p:nvSpPr>
          <p:spPr>
            <a:xfrm>
              <a:off x="2044931" y="4347555"/>
              <a:ext cx="3259254" cy="55695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3" y="0"/>
                  </a:moveTo>
                  <a:lnTo>
                    <a:pt x="108106" y="0"/>
                  </a:lnTo>
                  <a:lnTo>
                    <a:pt x="119999" y="120000"/>
                  </a:lnTo>
                  <a:lnTo>
                    <a:pt x="0" y="120000"/>
                  </a:lnTo>
                  <a:lnTo>
                    <a:pt x="11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3674558" y="4347554"/>
              <a:ext cx="1629627" cy="55695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96212" y="0"/>
                  </a:lnTo>
                  <a:lnTo>
                    <a:pt x="119999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3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" name="Google Shape;172;p18"/>
          <p:cNvGrpSpPr/>
          <p:nvPr/>
        </p:nvGrpSpPr>
        <p:grpSpPr>
          <a:xfrm>
            <a:off x="3674540" y="1830429"/>
            <a:ext cx="7323111" cy="1053992"/>
            <a:chOff x="3674540" y="1830429"/>
            <a:chExt cx="7323111" cy="1053992"/>
          </a:xfrm>
        </p:grpSpPr>
        <p:cxnSp>
          <p:nvCxnSpPr>
            <p:cNvPr id="173" name="Google Shape;173;p18"/>
            <p:cNvCxnSpPr>
              <a:stCxn id="162" idx="2"/>
              <a:endCxn id="174" idx="2"/>
            </p:cNvCxnSpPr>
            <p:nvPr/>
          </p:nvCxnSpPr>
          <p:spPr>
            <a:xfrm rot="10800000" flipH="1">
              <a:off x="3674540" y="2250221"/>
              <a:ext cx="3326700" cy="634200"/>
            </a:xfrm>
            <a:prstGeom prst="bentConnector3">
              <a:avLst>
                <a:gd name="adj1" fmla="val 88981"/>
              </a:avLst>
            </a:prstGeom>
            <a:noFill/>
            <a:ln w="12700" cap="rnd" cmpd="sng">
              <a:solidFill>
                <a:schemeClr val="dk2"/>
              </a:solidFill>
              <a:prstDash val="dot"/>
              <a:miter lim="800000"/>
              <a:headEnd type="oval" w="sm" len="sm"/>
              <a:tailEnd type="oval" w="sm" len="sm"/>
            </a:ln>
          </p:spPr>
        </p:cxnSp>
        <p:grpSp>
          <p:nvGrpSpPr>
            <p:cNvPr id="175" name="Google Shape;175;p18"/>
            <p:cNvGrpSpPr/>
            <p:nvPr/>
          </p:nvGrpSpPr>
          <p:grpSpPr>
            <a:xfrm>
              <a:off x="7001240" y="1830429"/>
              <a:ext cx="3996411" cy="839585"/>
              <a:chOff x="7001240" y="1830429"/>
              <a:chExt cx="3996411" cy="839585"/>
            </a:xfrm>
          </p:grpSpPr>
          <p:sp>
            <p:nvSpPr>
              <p:cNvPr id="174" name="Google Shape;174;p18"/>
              <p:cNvSpPr/>
              <p:nvPr/>
            </p:nvSpPr>
            <p:spPr>
              <a:xfrm>
                <a:off x="7001240" y="1830429"/>
                <a:ext cx="864524" cy="839585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76" name="Google Shape;176;p18" descr="Computer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7212891" y="2016221"/>
                <a:ext cx="467251" cy="46725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77" name="Google Shape;177;p18"/>
              <p:cNvGrpSpPr/>
              <p:nvPr/>
            </p:nvGrpSpPr>
            <p:grpSpPr>
              <a:xfrm>
                <a:off x="8036449" y="1926176"/>
                <a:ext cx="2961202" cy="648091"/>
                <a:chOff x="8299685" y="1770140"/>
                <a:chExt cx="2961202" cy="648091"/>
              </a:xfrm>
            </p:grpSpPr>
            <p:sp>
              <p:nvSpPr>
                <p:cNvPr id="178" name="Google Shape;178;p18"/>
                <p:cNvSpPr txBox="1"/>
                <p:nvPr/>
              </p:nvSpPr>
              <p:spPr>
                <a:xfrm>
                  <a:off x="8299685" y="1987344"/>
                  <a:ext cx="2961202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IN" sz="1050">
                      <a:solidFill>
                        <a:schemeClr val="dk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A good teacher can inspire hope, ignite the imagination, and instil a love of learning</a:t>
                  </a:r>
                  <a:endParaRPr/>
                </a:p>
              </p:txBody>
            </p:sp>
            <p:sp>
              <p:nvSpPr>
                <p:cNvPr id="179" name="Google Shape;179;p18"/>
                <p:cNvSpPr txBox="1"/>
                <p:nvPr/>
              </p:nvSpPr>
              <p:spPr>
                <a:xfrm>
                  <a:off x="8299685" y="1770140"/>
                  <a:ext cx="200888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IN" sz="1400">
                      <a:solidFill>
                        <a:schemeClr val="dk2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Stunning Sub-Heading 1</a:t>
                  </a:r>
                  <a:endParaRPr/>
                </a:p>
              </p:txBody>
            </p:sp>
          </p:grpSp>
        </p:grpSp>
      </p:grpSp>
      <p:grpSp>
        <p:nvGrpSpPr>
          <p:cNvPr id="180" name="Google Shape;180;p18"/>
          <p:cNvGrpSpPr/>
          <p:nvPr/>
        </p:nvGrpSpPr>
        <p:grpSpPr>
          <a:xfrm>
            <a:off x="3674540" y="2928161"/>
            <a:ext cx="7323111" cy="839585"/>
            <a:chOff x="3674540" y="2928161"/>
            <a:chExt cx="7323111" cy="839585"/>
          </a:xfrm>
        </p:grpSpPr>
        <p:grpSp>
          <p:nvGrpSpPr>
            <p:cNvPr id="181" name="Google Shape;181;p18"/>
            <p:cNvGrpSpPr/>
            <p:nvPr/>
          </p:nvGrpSpPr>
          <p:grpSpPr>
            <a:xfrm>
              <a:off x="7001240" y="2928161"/>
              <a:ext cx="3996411" cy="839585"/>
              <a:chOff x="7001240" y="2928161"/>
              <a:chExt cx="3996411" cy="839585"/>
            </a:xfrm>
          </p:grpSpPr>
          <p:grpSp>
            <p:nvGrpSpPr>
              <p:cNvPr id="182" name="Google Shape;182;p18"/>
              <p:cNvGrpSpPr/>
              <p:nvPr/>
            </p:nvGrpSpPr>
            <p:grpSpPr>
              <a:xfrm>
                <a:off x="7001240" y="2928161"/>
                <a:ext cx="3996411" cy="839585"/>
                <a:chOff x="7264476" y="1830429"/>
                <a:chExt cx="3996411" cy="839585"/>
              </a:xfrm>
            </p:grpSpPr>
            <p:sp>
              <p:nvSpPr>
                <p:cNvPr id="183" name="Google Shape;183;p18"/>
                <p:cNvSpPr/>
                <p:nvPr/>
              </p:nvSpPr>
              <p:spPr>
                <a:xfrm>
                  <a:off x="7264476" y="1830429"/>
                  <a:ext cx="864524" cy="83958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84" name="Google Shape;184;p18"/>
                <p:cNvGrpSpPr/>
                <p:nvPr/>
              </p:nvGrpSpPr>
              <p:grpSpPr>
                <a:xfrm>
                  <a:off x="8299685" y="1926176"/>
                  <a:ext cx="2961202" cy="648091"/>
                  <a:chOff x="8299685" y="1770140"/>
                  <a:chExt cx="2961202" cy="648091"/>
                </a:xfrm>
              </p:grpSpPr>
              <p:sp>
                <p:nvSpPr>
                  <p:cNvPr id="185" name="Google Shape;185;p18"/>
                  <p:cNvSpPr txBox="1"/>
                  <p:nvPr/>
                </p:nvSpPr>
                <p:spPr>
                  <a:xfrm>
                    <a:off x="8299685" y="1987344"/>
                    <a:ext cx="2961202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05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rPr>
                      <a:t>A good teacher can inspire hope, ignite the imagination, and instil a love of learning</a:t>
                    </a:r>
                    <a:endParaRPr/>
                  </a:p>
                </p:txBody>
              </p:sp>
              <p:sp>
                <p:nvSpPr>
                  <p:cNvPr id="186" name="Google Shape;186;p18"/>
                  <p:cNvSpPr txBox="1"/>
                  <p:nvPr/>
                </p:nvSpPr>
                <p:spPr>
                  <a:xfrm>
                    <a:off x="8299685" y="1770140"/>
                    <a:ext cx="2037737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400">
                        <a:solidFill>
                          <a:schemeClr val="accen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rPr>
                      <a:t>Stunning Sub-Heading 2</a:t>
                    </a:r>
                    <a:endParaRPr/>
                  </a:p>
                </p:txBody>
              </p:sp>
            </p:grpSp>
          </p:grpSp>
          <p:pic>
            <p:nvPicPr>
              <p:cNvPr id="187" name="Google Shape;187;p18" descr="Camera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7212142" y="3108531"/>
                <a:ext cx="467251" cy="4672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88" name="Google Shape;188;p18"/>
            <p:cNvCxnSpPr>
              <a:endCxn id="183" idx="2"/>
            </p:cNvCxnSpPr>
            <p:nvPr/>
          </p:nvCxnSpPr>
          <p:spPr>
            <a:xfrm rot="10800000" flipH="1">
              <a:off x="3674540" y="3347953"/>
              <a:ext cx="3326700" cy="226500"/>
            </a:xfrm>
            <a:prstGeom prst="bentConnector3">
              <a:avLst>
                <a:gd name="adj1" fmla="val 89731"/>
              </a:avLst>
            </a:prstGeom>
            <a:noFill/>
            <a:ln w="12700" cap="rnd" cmpd="sng">
              <a:solidFill>
                <a:schemeClr val="accent1"/>
              </a:solidFill>
              <a:prstDash val="dot"/>
              <a:miter lim="800000"/>
              <a:headEnd type="oval" w="sm" len="sm"/>
              <a:tailEnd type="oval" w="sm" len="sm"/>
            </a:ln>
          </p:spPr>
        </p:cxnSp>
      </p:grpSp>
      <p:grpSp>
        <p:nvGrpSpPr>
          <p:cNvPr id="189" name="Google Shape;189;p18"/>
          <p:cNvGrpSpPr/>
          <p:nvPr/>
        </p:nvGrpSpPr>
        <p:grpSpPr>
          <a:xfrm>
            <a:off x="3674540" y="4025893"/>
            <a:ext cx="7323111" cy="839585"/>
            <a:chOff x="3674540" y="4025893"/>
            <a:chExt cx="7323111" cy="839585"/>
          </a:xfrm>
        </p:grpSpPr>
        <p:grpSp>
          <p:nvGrpSpPr>
            <p:cNvPr id="190" name="Google Shape;190;p18"/>
            <p:cNvGrpSpPr/>
            <p:nvPr/>
          </p:nvGrpSpPr>
          <p:grpSpPr>
            <a:xfrm>
              <a:off x="7001240" y="4025893"/>
              <a:ext cx="3996411" cy="839585"/>
              <a:chOff x="7001240" y="4025893"/>
              <a:chExt cx="3996411" cy="839585"/>
            </a:xfrm>
          </p:grpSpPr>
          <p:grpSp>
            <p:nvGrpSpPr>
              <p:cNvPr id="191" name="Google Shape;191;p18"/>
              <p:cNvGrpSpPr/>
              <p:nvPr/>
            </p:nvGrpSpPr>
            <p:grpSpPr>
              <a:xfrm>
                <a:off x="7001240" y="4025893"/>
                <a:ext cx="3996411" cy="839585"/>
                <a:chOff x="7264476" y="1830429"/>
                <a:chExt cx="3996411" cy="839585"/>
              </a:xfrm>
            </p:grpSpPr>
            <p:sp>
              <p:nvSpPr>
                <p:cNvPr id="192" name="Google Shape;192;p18"/>
                <p:cNvSpPr/>
                <p:nvPr/>
              </p:nvSpPr>
              <p:spPr>
                <a:xfrm>
                  <a:off x="7264476" y="1830429"/>
                  <a:ext cx="864524" cy="83958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93" name="Google Shape;193;p18"/>
                <p:cNvGrpSpPr/>
                <p:nvPr/>
              </p:nvGrpSpPr>
              <p:grpSpPr>
                <a:xfrm>
                  <a:off x="8299685" y="1926176"/>
                  <a:ext cx="2961202" cy="648091"/>
                  <a:chOff x="8299685" y="1770140"/>
                  <a:chExt cx="2961202" cy="648091"/>
                </a:xfrm>
              </p:grpSpPr>
              <p:sp>
                <p:nvSpPr>
                  <p:cNvPr id="194" name="Google Shape;194;p18"/>
                  <p:cNvSpPr txBox="1"/>
                  <p:nvPr/>
                </p:nvSpPr>
                <p:spPr>
                  <a:xfrm>
                    <a:off x="8299685" y="1987344"/>
                    <a:ext cx="2961202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05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rPr>
                      <a:t>A good teacher can inspire hope, ignite the imagination, and instil a love of learning</a:t>
                    </a:r>
                    <a:endParaRPr/>
                  </a:p>
                </p:txBody>
              </p:sp>
              <p:sp>
                <p:nvSpPr>
                  <p:cNvPr id="195" name="Google Shape;195;p18"/>
                  <p:cNvSpPr txBox="1"/>
                  <p:nvPr/>
                </p:nvSpPr>
                <p:spPr>
                  <a:xfrm>
                    <a:off x="8299685" y="1770140"/>
                    <a:ext cx="2037737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400">
                        <a:solidFill>
                          <a:schemeClr val="accent3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rPr>
                      <a:t>Stunning Sub-Heading 3</a:t>
                    </a:r>
                    <a:endParaRPr/>
                  </a:p>
                </p:txBody>
              </p:sp>
            </p:grpSp>
          </p:grpSp>
          <p:pic>
            <p:nvPicPr>
              <p:cNvPr id="196" name="Google Shape;196;p18" descr="User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7212142" y="4200841"/>
                <a:ext cx="467251" cy="4672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97" name="Google Shape;197;p18"/>
            <p:cNvCxnSpPr>
              <a:stCxn id="168" idx="3"/>
              <a:endCxn id="192" idx="2"/>
            </p:cNvCxnSpPr>
            <p:nvPr/>
          </p:nvCxnSpPr>
          <p:spPr>
            <a:xfrm>
              <a:off x="3674540" y="4264485"/>
              <a:ext cx="3326700" cy="181200"/>
            </a:xfrm>
            <a:prstGeom prst="bentConnector3">
              <a:avLst>
                <a:gd name="adj1" fmla="val 90231"/>
              </a:avLst>
            </a:prstGeom>
            <a:noFill/>
            <a:ln w="12700" cap="rnd" cmpd="sng">
              <a:solidFill>
                <a:schemeClr val="accent2"/>
              </a:solidFill>
              <a:prstDash val="dot"/>
              <a:miter lim="800000"/>
              <a:headEnd type="oval" w="sm" len="sm"/>
              <a:tailEnd type="oval" w="sm" len="sm"/>
            </a:ln>
          </p:spPr>
        </p:cxnSp>
      </p:grpSp>
      <p:grpSp>
        <p:nvGrpSpPr>
          <p:cNvPr id="198" name="Google Shape;198;p18"/>
          <p:cNvGrpSpPr/>
          <p:nvPr/>
        </p:nvGrpSpPr>
        <p:grpSpPr>
          <a:xfrm>
            <a:off x="3674540" y="4904418"/>
            <a:ext cx="7323111" cy="1058792"/>
            <a:chOff x="3674540" y="4904418"/>
            <a:chExt cx="7323111" cy="1058792"/>
          </a:xfrm>
        </p:grpSpPr>
        <p:grpSp>
          <p:nvGrpSpPr>
            <p:cNvPr id="199" name="Google Shape;199;p18"/>
            <p:cNvGrpSpPr/>
            <p:nvPr/>
          </p:nvGrpSpPr>
          <p:grpSpPr>
            <a:xfrm>
              <a:off x="7001240" y="5123626"/>
              <a:ext cx="3996411" cy="839585"/>
              <a:chOff x="7001240" y="5123626"/>
              <a:chExt cx="3996411" cy="839585"/>
            </a:xfrm>
          </p:grpSpPr>
          <p:grpSp>
            <p:nvGrpSpPr>
              <p:cNvPr id="200" name="Google Shape;200;p18"/>
              <p:cNvGrpSpPr/>
              <p:nvPr/>
            </p:nvGrpSpPr>
            <p:grpSpPr>
              <a:xfrm>
                <a:off x="7001240" y="5123626"/>
                <a:ext cx="3996411" cy="839585"/>
                <a:chOff x="7264476" y="1830429"/>
                <a:chExt cx="3996411" cy="839585"/>
              </a:xfrm>
            </p:grpSpPr>
            <p:sp>
              <p:nvSpPr>
                <p:cNvPr id="201" name="Google Shape;201;p18"/>
                <p:cNvSpPr/>
                <p:nvPr/>
              </p:nvSpPr>
              <p:spPr>
                <a:xfrm>
                  <a:off x="7264476" y="1830429"/>
                  <a:ext cx="864524" cy="839585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02" name="Google Shape;202;p18"/>
                <p:cNvGrpSpPr/>
                <p:nvPr/>
              </p:nvGrpSpPr>
              <p:grpSpPr>
                <a:xfrm>
                  <a:off x="8299685" y="1926176"/>
                  <a:ext cx="2961202" cy="648091"/>
                  <a:chOff x="8299685" y="1770140"/>
                  <a:chExt cx="2961202" cy="648091"/>
                </a:xfrm>
              </p:grpSpPr>
              <p:sp>
                <p:nvSpPr>
                  <p:cNvPr id="203" name="Google Shape;203;p18"/>
                  <p:cNvSpPr txBox="1"/>
                  <p:nvPr/>
                </p:nvSpPr>
                <p:spPr>
                  <a:xfrm>
                    <a:off x="8299685" y="1987344"/>
                    <a:ext cx="2961202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05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rPr>
                      <a:t>A good teacher can inspire hope, ignite the imagination, and instil a love of learning</a:t>
                    </a:r>
                    <a:endParaRPr/>
                  </a:p>
                </p:txBody>
              </p:sp>
              <p:sp>
                <p:nvSpPr>
                  <p:cNvPr id="204" name="Google Shape;204;p18"/>
                  <p:cNvSpPr txBox="1"/>
                  <p:nvPr/>
                </p:nvSpPr>
                <p:spPr>
                  <a:xfrm>
                    <a:off x="8299685" y="1770140"/>
                    <a:ext cx="203934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400">
                        <a:solidFill>
                          <a:schemeClr val="accent3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rPr>
                      <a:t>Stunning Sub-Heading 4</a:t>
                    </a:r>
                    <a:endParaRPr/>
                  </a:p>
                </p:txBody>
              </p:sp>
            </p:grpSp>
          </p:grpSp>
          <p:pic>
            <p:nvPicPr>
              <p:cNvPr id="205" name="Google Shape;205;p18" descr="Guitar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7212142" y="5293150"/>
                <a:ext cx="467251" cy="4672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206" name="Google Shape;206;p18"/>
            <p:cNvCxnSpPr>
              <a:stCxn id="171" idx="3"/>
              <a:endCxn id="201" idx="2"/>
            </p:cNvCxnSpPr>
            <p:nvPr/>
          </p:nvCxnSpPr>
          <p:spPr>
            <a:xfrm>
              <a:off x="3674540" y="4904418"/>
              <a:ext cx="3326700" cy="639000"/>
            </a:xfrm>
            <a:prstGeom prst="bentConnector3">
              <a:avLst>
                <a:gd name="adj1" fmla="val 90731"/>
              </a:avLst>
            </a:prstGeom>
            <a:noFill/>
            <a:ln w="12700" cap="rnd" cmpd="sng">
              <a:solidFill>
                <a:schemeClr val="accent3"/>
              </a:solidFill>
              <a:prstDash val="dot"/>
              <a:miter lim="800000"/>
              <a:headEnd type="oval" w="sm" len="sm"/>
              <a:tailEnd type="oval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rgbClr val="9AA8A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/>
          <p:nvPr/>
        </p:nvSpPr>
        <p:spPr>
          <a:xfrm>
            <a:off x="7030721" y="2684110"/>
            <a:ext cx="3600000" cy="3600000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5A696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7390721" y="2311997"/>
            <a:ext cx="2880000" cy="28800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4A9B8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7750721" y="2066538"/>
            <a:ext cx="2160000" cy="21600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98F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8110721" y="1951361"/>
            <a:ext cx="1440000" cy="1440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56C8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5" name="Google Shape;215;p19"/>
          <p:cNvGrpSpPr/>
          <p:nvPr/>
        </p:nvGrpSpPr>
        <p:grpSpPr>
          <a:xfrm flipH="1">
            <a:off x="576028" y="1708088"/>
            <a:ext cx="7534693" cy="963273"/>
            <a:chOff x="3462958" y="1830429"/>
            <a:chExt cx="7534693" cy="963273"/>
          </a:xfrm>
        </p:grpSpPr>
        <p:cxnSp>
          <p:nvCxnSpPr>
            <p:cNvPr id="216" name="Google Shape;216;p19"/>
            <p:cNvCxnSpPr>
              <a:stCxn id="214" idx="1"/>
              <a:endCxn id="217" idx="2"/>
            </p:cNvCxnSpPr>
            <p:nvPr/>
          </p:nvCxnSpPr>
          <p:spPr>
            <a:xfrm rot="10800000" flipH="1">
              <a:off x="3462958" y="2250102"/>
              <a:ext cx="3538200" cy="543600"/>
            </a:xfrm>
            <a:prstGeom prst="bentConnector3">
              <a:avLst>
                <a:gd name="adj1" fmla="val 36718"/>
              </a:avLst>
            </a:prstGeom>
            <a:noFill/>
            <a:ln w="12700" cap="rnd" cmpd="sng">
              <a:solidFill>
                <a:schemeClr val="accent1"/>
              </a:solidFill>
              <a:prstDash val="dot"/>
              <a:miter lim="800000"/>
              <a:headEnd type="oval" w="sm" len="sm"/>
              <a:tailEnd type="oval" w="sm" len="sm"/>
            </a:ln>
          </p:spPr>
        </p:cxnSp>
        <p:grpSp>
          <p:nvGrpSpPr>
            <p:cNvPr id="218" name="Google Shape;218;p19"/>
            <p:cNvGrpSpPr/>
            <p:nvPr/>
          </p:nvGrpSpPr>
          <p:grpSpPr>
            <a:xfrm>
              <a:off x="7001240" y="1830429"/>
              <a:ext cx="3996411" cy="839585"/>
              <a:chOff x="7001240" y="1830429"/>
              <a:chExt cx="3996411" cy="839585"/>
            </a:xfrm>
          </p:grpSpPr>
          <p:sp>
            <p:nvSpPr>
              <p:cNvPr id="217" name="Google Shape;217;p19"/>
              <p:cNvSpPr/>
              <p:nvPr/>
            </p:nvSpPr>
            <p:spPr>
              <a:xfrm>
                <a:off x="7001240" y="1830429"/>
                <a:ext cx="864524" cy="83958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19" name="Google Shape;219;p19" descr="Computer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7212891" y="2016221"/>
                <a:ext cx="467251" cy="46725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20" name="Google Shape;220;p19"/>
              <p:cNvGrpSpPr/>
              <p:nvPr/>
            </p:nvGrpSpPr>
            <p:grpSpPr>
              <a:xfrm>
                <a:off x="8036449" y="1926176"/>
                <a:ext cx="2961202" cy="648091"/>
                <a:chOff x="8299685" y="1770140"/>
                <a:chExt cx="2961202" cy="648091"/>
              </a:xfrm>
            </p:grpSpPr>
            <p:sp>
              <p:nvSpPr>
                <p:cNvPr id="221" name="Google Shape;221;p19"/>
                <p:cNvSpPr txBox="1"/>
                <p:nvPr/>
              </p:nvSpPr>
              <p:spPr>
                <a:xfrm>
                  <a:off x="8299685" y="1987344"/>
                  <a:ext cx="2961202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IN" sz="1050">
                      <a:solidFill>
                        <a:schemeClr val="dk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A good teacher can inspire hope, ignite the imagination, and instil a love of learning</a:t>
                  </a:r>
                  <a:endParaRPr/>
                </a:p>
              </p:txBody>
            </p:sp>
            <p:sp>
              <p:nvSpPr>
                <p:cNvPr id="222" name="Google Shape;222;p19"/>
                <p:cNvSpPr txBox="1"/>
                <p:nvPr/>
              </p:nvSpPr>
              <p:spPr>
                <a:xfrm>
                  <a:off x="8299685" y="1770140"/>
                  <a:ext cx="200888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IN" sz="1400">
                      <a:solidFill>
                        <a:schemeClr val="accen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Stunning Sub-Heading 1</a:t>
                  </a:r>
                  <a:endParaRPr/>
                </a:p>
              </p:txBody>
            </p:sp>
          </p:grpSp>
        </p:grpSp>
      </p:grpSp>
      <p:grpSp>
        <p:nvGrpSpPr>
          <p:cNvPr id="223" name="Google Shape;223;p19"/>
          <p:cNvGrpSpPr/>
          <p:nvPr/>
        </p:nvGrpSpPr>
        <p:grpSpPr>
          <a:xfrm flipH="1">
            <a:off x="576028" y="2805820"/>
            <a:ext cx="7174693" cy="839585"/>
            <a:chOff x="3822958" y="2928161"/>
            <a:chExt cx="7174693" cy="839585"/>
          </a:xfrm>
        </p:grpSpPr>
        <p:grpSp>
          <p:nvGrpSpPr>
            <p:cNvPr id="224" name="Google Shape;224;p19"/>
            <p:cNvGrpSpPr/>
            <p:nvPr/>
          </p:nvGrpSpPr>
          <p:grpSpPr>
            <a:xfrm>
              <a:off x="7001240" y="2928161"/>
              <a:ext cx="3996411" cy="839585"/>
              <a:chOff x="7001240" y="2928161"/>
              <a:chExt cx="3996411" cy="839585"/>
            </a:xfrm>
          </p:grpSpPr>
          <p:grpSp>
            <p:nvGrpSpPr>
              <p:cNvPr id="225" name="Google Shape;225;p19"/>
              <p:cNvGrpSpPr/>
              <p:nvPr/>
            </p:nvGrpSpPr>
            <p:grpSpPr>
              <a:xfrm>
                <a:off x="7001240" y="2928161"/>
                <a:ext cx="3996411" cy="839585"/>
                <a:chOff x="7264476" y="1830429"/>
                <a:chExt cx="3996411" cy="839585"/>
              </a:xfrm>
            </p:grpSpPr>
            <p:sp>
              <p:nvSpPr>
                <p:cNvPr id="226" name="Google Shape;226;p19"/>
                <p:cNvSpPr/>
                <p:nvPr/>
              </p:nvSpPr>
              <p:spPr>
                <a:xfrm>
                  <a:off x="7264476" y="1830429"/>
                  <a:ext cx="864524" cy="83958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27" name="Google Shape;227;p19"/>
                <p:cNvGrpSpPr/>
                <p:nvPr/>
              </p:nvGrpSpPr>
              <p:grpSpPr>
                <a:xfrm>
                  <a:off x="8299685" y="1926176"/>
                  <a:ext cx="2961202" cy="648091"/>
                  <a:chOff x="8299685" y="1770140"/>
                  <a:chExt cx="2961202" cy="648091"/>
                </a:xfrm>
              </p:grpSpPr>
              <p:sp>
                <p:nvSpPr>
                  <p:cNvPr id="228" name="Google Shape;228;p19"/>
                  <p:cNvSpPr txBox="1"/>
                  <p:nvPr/>
                </p:nvSpPr>
                <p:spPr>
                  <a:xfrm>
                    <a:off x="8299685" y="1987344"/>
                    <a:ext cx="2961202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05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rPr>
                      <a:t>A good teacher can inspire hope, ignite the imagination, and instil a love of learning</a:t>
                    </a:r>
                    <a:endParaRPr/>
                  </a:p>
                </p:txBody>
              </p:sp>
              <p:sp>
                <p:nvSpPr>
                  <p:cNvPr id="229" name="Google Shape;229;p19"/>
                  <p:cNvSpPr txBox="1"/>
                  <p:nvPr/>
                </p:nvSpPr>
                <p:spPr>
                  <a:xfrm>
                    <a:off x="8299685" y="1770140"/>
                    <a:ext cx="2037737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400">
                        <a:solidFill>
                          <a:schemeClr val="accent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rPr>
                      <a:t>Stunning Sub-Heading 2</a:t>
                    </a:r>
                    <a:endParaRPr/>
                  </a:p>
                </p:txBody>
              </p:sp>
            </p:grpSp>
          </p:grpSp>
          <p:pic>
            <p:nvPicPr>
              <p:cNvPr id="230" name="Google Shape;230;p19" descr="Camera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7212142" y="3108531"/>
                <a:ext cx="467251" cy="4672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231" name="Google Shape;231;p19"/>
            <p:cNvCxnSpPr>
              <a:stCxn id="213" idx="1"/>
              <a:endCxn id="226" idx="2"/>
            </p:cNvCxnSpPr>
            <p:nvPr/>
          </p:nvCxnSpPr>
          <p:spPr>
            <a:xfrm>
              <a:off x="3822958" y="3268879"/>
              <a:ext cx="3178200" cy="79200"/>
            </a:xfrm>
            <a:prstGeom prst="bentConnector3">
              <a:avLst>
                <a:gd name="adj1" fmla="val 29641"/>
              </a:avLst>
            </a:prstGeom>
            <a:noFill/>
            <a:ln w="12700" cap="rnd" cmpd="sng">
              <a:solidFill>
                <a:schemeClr val="accent2"/>
              </a:solidFill>
              <a:prstDash val="dot"/>
              <a:miter lim="800000"/>
              <a:headEnd type="oval" w="sm" len="sm"/>
              <a:tailEnd type="oval" w="sm" len="sm"/>
            </a:ln>
          </p:spPr>
        </p:cxnSp>
      </p:grpSp>
      <p:grpSp>
        <p:nvGrpSpPr>
          <p:cNvPr id="232" name="Google Shape;232;p19"/>
          <p:cNvGrpSpPr/>
          <p:nvPr/>
        </p:nvGrpSpPr>
        <p:grpSpPr>
          <a:xfrm flipH="1">
            <a:off x="576028" y="3751997"/>
            <a:ext cx="6814693" cy="991140"/>
            <a:chOff x="4182958" y="3874338"/>
            <a:chExt cx="6814693" cy="991140"/>
          </a:xfrm>
        </p:grpSpPr>
        <p:grpSp>
          <p:nvGrpSpPr>
            <p:cNvPr id="233" name="Google Shape;233;p19"/>
            <p:cNvGrpSpPr/>
            <p:nvPr/>
          </p:nvGrpSpPr>
          <p:grpSpPr>
            <a:xfrm>
              <a:off x="7001240" y="4025893"/>
              <a:ext cx="3996411" cy="839585"/>
              <a:chOff x="7001240" y="4025893"/>
              <a:chExt cx="3996411" cy="839585"/>
            </a:xfrm>
          </p:grpSpPr>
          <p:grpSp>
            <p:nvGrpSpPr>
              <p:cNvPr id="234" name="Google Shape;234;p19"/>
              <p:cNvGrpSpPr/>
              <p:nvPr/>
            </p:nvGrpSpPr>
            <p:grpSpPr>
              <a:xfrm>
                <a:off x="7001240" y="4025893"/>
                <a:ext cx="3996411" cy="839585"/>
                <a:chOff x="7264476" y="1830429"/>
                <a:chExt cx="3996411" cy="839585"/>
              </a:xfrm>
            </p:grpSpPr>
            <p:sp>
              <p:nvSpPr>
                <p:cNvPr id="235" name="Google Shape;235;p19"/>
                <p:cNvSpPr/>
                <p:nvPr/>
              </p:nvSpPr>
              <p:spPr>
                <a:xfrm>
                  <a:off x="7264476" y="1830429"/>
                  <a:ext cx="864524" cy="839585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36" name="Google Shape;236;p19"/>
                <p:cNvGrpSpPr/>
                <p:nvPr/>
              </p:nvGrpSpPr>
              <p:grpSpPr>
                <a:xfrm>
                  <a:off x="8299685" y="1926176"/>
                  <a:ext cx="2961202" cy="648091"/>
                  <a:chOff x="8299685" y="1770140"/>
                  <a:chExt cx="2961202" cy="648091"/>
                </a:xfrm>
              </p:grpSpPr>
              <p:sp>
                <p:nvSpPr>
                  <p:cNvPr id="237" name="Google Shape;237;p19"/>
                  <p:cNvSpPr txBox="1"/>
                  <p:nvPr/>
                </p:nvSpPr>
                <p:spPr>
                  <a:xfrm>
                    <a:off x="8299685" y="1987344"/>
                    <a:ext cx="2961202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05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rPr>
                      <a:t>A good teacher can inspire hope, ignite the imagination, and instil a love of learning</a:t>
                    </a:r>
                    <a:endParaRPr/>
                  </a:p>
                </p:txBody>
              </p:sp>
              <p:sp>
                <p:nvSpPr>
                  <p:cNvPr id="238" name="Google Shape;238;p19"/>
                  <p:cNvSpPr txBox="1"/>
                  <p:nvPr/>
                </p:nvSpPr>
                <p:spPr>
                  <a:xfrm>
                    <a:off x="8299685" y="1770140"/>
                    <a:ext cx="2037737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400">
                        <a:solidFill>
                          <a:schemeClr val="accent4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rPr>
                      <a:t>Stunning Sub-Heading 3</a:t>
                    </a:r>
                    <a:endParaRPr/>
                  </a:p>
                </p:txBody>
              </p:sp>
            </p:grpSp>
          </p:grpSp>
          <p:pic>
            <p:nvPicPr>
              <p:cNvPr id="239" name="Google Shape;239;p19" descr="User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7212142" y="4200841"/>
                <a:ext cx="467251" cy="4672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240" name="Google Shape;240;p19"/>
            <p:cNvCxnSpPr>
              <a:stCxn id="212" idx="1"/>
              <a:endCxn id="235" idx="2"/>
            </p:cNvCxnSpPr>
            <p:nvPr/>
          </p:nvCxnSpPr>
          <p:spPr>
            <a:xfrm>
              <a:off x="4182958" y="3874338"/>
              <a:ext cx="2818200" cy="571200"/>
            </a:xfrm>
            <a:prstGeom prst="bentConnector3">
              <a:avLst>
                <a:gd name="adj1" fmla="val 21936"/>
              </a:avLst>
            </a:prstGeom>
            <a:noFill/>
            <a:ln w="12700" cap="rnd" cmpd="sng">
              <a:solidFill>
                <a:schemeClr val="accent3"/>
              </a:solidFill>
              <a:prstDash val="dot"/>
              <a:miter lim="800000"/>
              <a:headEnd type="oval" w="sm" len="sm"/>
              <a:tailEnd type="oval" w="sm" len="sm"/>
            </a:ln>
          </p:spPr>
        </p:cxnSp>
      </p:grpSp>
      <p:grpSp>
        <p:nvGrpSpPr>
          <p:cNvPr id="241" name="Google Shape;241;p19"/>
          <p:cNvGrpSpPr/>
          <p:nvPr/>
        </p:nvGrpSpPr>
        <p:grpSpPr>
          <a:xfrm flipH="1">
            <a:off x="576028" y="4484110"/>
            <a:ext cx="6454693" cy="1356760"/>
            <a:chOff x="4542958" y="4606451"/>
            <a:chExt cx="6454693" cy="1356760"/>
          </a:xfrm>
        </p:grpSpPr>
        <p:grpSp>
          <p:nvGrpSpPr>
            <p:cNvPr id="242" name="Google Shape;242;p19"/>
            <p:cNvGrpSpPr/>
            <p:nvPr/>
          </p:nvGrpSpPr>
          <p:grpSpPr>
            <a:xfrm>
              <a:off x="7001240" y="5123626"/>
              <a:ext cx="3996411" cy="839585"/>
              <a:chOff x="7001240" y="5123626"/>
              <a:chExt cx="3996411" cy="839585"/>
            </a:xfrm>
          </p:grpSpPr>
          <p:grpSp>
            <p:nvGrpSpPr>
              <p:cNvPr id="243" name="Google Shape;243;p19"/>
              <p:cNvGrpSpPr/>
              <p:nvPr/>
            </p:nvGrpSpPr>
            <p:grpSpPr>
              <a:xfrm>
                <a:off x="7001240" y="5123626"/>
                <a:ext cx="3996411" cy="839585"/>
                <a:chOff x="7264476" y="1830429"/>
                <a:chExt cx="3996411" cy="839585"/>
              </a:xfrm>
            </p:grpSpPr>
            <p:sp>
              <p:nvSpPr>
                <p:cNvPr id="244" name="Google Shape;244;p19"/>
                <p:cNvSpPr/>
                <p:nvPr/>
              </p:nvSpPr>
              <p:spPr>
                <a:xfrm>
                  <a:off x="7264476" y="1830429"/>
                  <a:ext cx="864524" cy="839585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45" name="Google Shape;245;p19"/>
                <p:cNvGrpSpPr/>
                <p:nvPr/>
              </p:nvGrpSpPr>
              <p:grpSpPr>
                <a:xfrm>
                  <a:off x="8299685" y="1926176"/>
                  <a:ext cx="2961202" cy="648091"/>
                  <a:chOff x="8299685" y="1770140"/>
                  <a:chExt cx="2961202" cy="648091"/>
                </a:xfrm>
              </p:grpSpPr>
              <p:sp>
                <p:nvSpPr>
                  <p:cNvPr id="246" name="Google Shape;246;p19"/>
                  <p:cNvSpPr txBox="1"/>
                  <p:nvPr/>
                </p:nvSpPr>
                <p:spPr>
                  <a:xfrm>
                    <a:off x="8299685" y="1987344"/>
                    <a:ext cx="2961202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05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rPr>
                      <a:t>A good teacher can inspire hope, ignite the imagination, and instil a love of learning</a:t>
                    </a:r>
                    <a:endParaRPr/>
                  </a:p>
                </p:txBody>
              </p:sp>
              <p:sp>
                <p:nvSpPr>
                  <p:cNvPr id="247" name="Google Shape;247;p19"/>
                  <p:cNvSpPr txBox="1"/>
                  <p:nvPr/>
                </p:nvSpPr>
                <p:spPr>
                  <a:xfrm>
                    <a:off x="8299685" y="1770140"/>
                    <a:ext cx="203934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400">
                        <a:solidFill>
                          <a:schemeClr val="accent4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rPr>
                      <a:t>Stunning Sub-Heading 4</a:t>
                    </a:r>
                    <a:endParaRPr/>
                  </a:p>
                </p:txBody>
              </p:sp>
            </p:grpSp>
          </p:grpSp>
          <p:pic>
            <p:nvPicPr>
              <p:cNvPr id="248" name="Google Shape;248;p19" descr="Guitar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7212142" y="5293150"/>
                <a:ext cx="467251" cy="4672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249" name="Google Shape;249;p19"/>
            <p:cNvCxnSpPr>
              <a:stCxn id="211" idx="1"/>
              <a:endCxn id="244" idx="2"/>
            </p:cNvCxnSpPr>
            <p:nvPr/>
          </p:nvCxnSpPr>
          <p:spPr>
            <a:xfrm>
              <a:off x="4542958" y="4606451"/>
              <a:ext cx="2458200" cy="936900"/>
            </a:xfrm>
            <a:prstGeom prst="bentConnector3">
              <a:avLst>
                <a:gd name="adj1" fmla="val 10959"/>
              </a:avLst>
            </a:prstGeom>
            <a:noFill/>
            <a:ln w="12700" cap="rnd" cmpd="sng">
              <a:solidFill>
                <a:schemeClr val="accent4"/>
              </a:solidFill>
              <a:prstDash val="dot"/>
              <a:miter lim="800000"/>
              <a:headEnd type="oval" w="sm" len="sm"/>
              <a:tailEnd type="oval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rgbClr val="9AA8A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/>
          <p:nvPr/>
        </p:nvSpPr>
        <p:spPr>
          <a:xfrm>
            <a:off x="9933787" y="2211184"/>
            <a:ext cx="917654" cy="77288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5049" y="110551"/>
                </a:moveTo>
                <a:cubicBezTo>
                  <a:pt x="43754" y="120000"/>
                  <a:pt x="70664" y="111377"/>
                  <a:pt x="80631" y="76889"/>
                </a:cubicBezTo>
                <a:cubicBezTo>
                  <a:pt x="91295" y="41574"/>
                  <a:pt x="100564" y="16535"/>
                  <a:pt x="120000" y="826"/>
                </a:cubicBezTo>
                <a:cubicBezTo>
                  <a:pt x="76245" y="0"/>
                  <a:pt x="36279" y="9448"/>
                  <a:pt x="11860" y="51732"/>
                </a:cubicBezTo>
                <a:cubicBezTo>
                  <a:pt x="0" y="72755"/>
                  <a:pt x="1893" y="90944"/>
                  <a:pt x="9966" y="105708"/>
                </a:cubicBezTo>
                <a:cubicBezTo>
                  <a:pt x="29900" y="64960"/>
                  <a:pt x="60598" y="35196"/>
                  <a:pt x="94983" y="14881"/>
                </a:cubicBezTo>
                <a:cubicBezTo>
                  <a:pt x="55714" y="42401"/>
                  <a:pt x="32591" y="72992"/>
                  <a:pt x="15049" y="11055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0"/>
          <p:cNvSpPr/>
          <p:nvPr/>
        </p:nvSpPr>
        <p:spPr>
          <a:xfrm>
            <a:off x="8821202" y="2452852"/>
            <a:ext cx="792261" cy="606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0653" y="96030"/>
                </a:moveTo>
                <a:cubicBezTo>
                  <a:pt x="88961" y="120000"/>
                  <a:pt x="61384" y="118944"/>
                  <a:pt x="45576" y="82010"/>
                </a:cubicBezTo>
                <a:cubicBezTo>
                  <a:pt x="34038" y="53969"/>
                  <a:pt x="22269" y="28944"/>
                  <a:pt x="0" y="12060"/>
                </a:cubicBezTo>
                <a:cubicBezTo>
                  <a:pt x="34038" y="0"/>
                  <a:pt x="65076" y="1959"/>
                  <a:pt x="91846" y="28040"/>
                </a:cubicBezTo>
                <a:cubicBezTo>
                  <a:pt x="91846" y="28040"/>
                  <a:pt x="120000" y="50050"/>
                  <a:pt x="113538" y="89246"/>
                </a:cubicBezTo>
                <a:cubicBezTo>
                  <a:pt x="91038" y="56231"/>
                  <a:pt x="61384" y="34070"/>
                  <a:pt x="29653" y="20201"/>
                </a:cubicBezTo>
                <a:cubicBezTo>
                  <a:pt x="66461" y="40100"/>
                  <a:pt x="91038" y="64070"/>
                  <a:pt x="110653" y="960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0"/>
          <p:cNvSpPr/>
          <p:nvPr/>
        </p:nvSpPr>
        <p:spPr>
          <a:xfrm>
            <a:off x="9165465" y="3034223"/>
            <a:ext cx="253068" cy="4343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7710" y="118736"/>
                </a:moveTo>
                <a:cubicBezTo>
                  <a:pt x="13734" y="108842"/>
                  <a:pt x="0" y="90526"/>
                  <a:pt x="13734" y="74105"/>
                </a:cubicBezTo>
                <a:cubicBezTo>
                  <a:pt x="29638" y="50105"/>
                  <a:pt x="29638" y="25263"/>
                  <a:pt x="18072" y="0"/>
                </a:cubicBezTo>
                <a:cubicBezTo>
                  <a:pt x="61084" y="19578"/>
                  <a:pt x="108795" y="43157"/>
                  <a:pt x="115662" y="81052"/>
                </a:cubicBezTo>
                <a:cubicBezTo>
                  <a:pt x="119999" y="106315"/>
                  <a:pt x="104096" y="119999"/>
                  <a:pt x="58554" y="118736"/>
                </a:cubicBezTo>
                <a:cubicBezTo>
                  <a:pt x="62891" y="90526"/>
                  <a:pt x="61084" y="55789"/>
                  <a:pt x="40481" y="22315"/>
                </a:cubicBezTo>
                <a:cubicBezTo>
                  <a:pt x="61084" y="59999"/>
                  <a:pt x="59277" y="89263"/>
                  <a:pt x="47710" y="11873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0"/>
          <p:cNvSpPr/>
          <p:nvPr/>
        </p:nvSpPr>
        <p:spPr>
          <a:xfrm>
            <a:off x="9823213" y="3975817"/>
            <a:ext cx="253068" cy="4343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7710" y="118528"/>
                </a:moveTo>
                <a:cubicBezTo>
                  <a:pt x="13734" y="108651"/>
                  <a:pt x="0" y="90788"/>
                  <a:pt x="13734" y="73975"/>
                </a:cubicBezTo>
                <a:cubicBezTo>
                  <a:pt x="29638" y="50227"/>
                  <a:pt x="29638" y="25218"/>
                  <a:pt x="18072" y="0"/>
                </a:cubicBezTo>
                <a:cubicBezTo>
                  <a:pt x="61084" y="19544"/>
                  <a:pt x="108795" y="43082"/>
                  <a:pt x="115662" y="80910"/>
                </a:cubicBezTo>
                <a:cubicBezTo>
                  <a:pt x="119999" y="106129"/>
                  <a:pt x="104096" y="120000"/>
                  <a:pt x="58554" y="118528"/>
                </a:cubicBezTo>
                <a:cubicBezTo>
                  <a:pt x="62891" y="90788"/>
                  <a:pt x="61084" y="55691"/>
                  <a:pt x="40481" y="22486"/>
                </a:cubicBezTo>
                <a:cubicBezTo>
                  <a:pt x="61084" y="59894"/>
                  <a:pt x="58554" y="89106"/>
                  <a:pt x="47710" y="11852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0"/>
          <p:cNvSpPr/>
          <p:nvPr/>
        </p:nvSpPr>
        <p:spPr>
          <a:xfrm>
            <a:off x="7871629" y="3649793"/>
            <a:ext cx="840138" cy="56997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44800"/>
                </a:moveTo>
                <a:cubicBezTo>
                  <a:pt x="118695" y="89280"/>
                  <a:pt x="100326" y="120000"/>
                  <a:pt x="68804" y="111520"/>
                </a:cubicBezTo>
                <a:cubicBezTo>
                  <a:pt x="45652" y="105120"/>
                  <a:pt x="23913" y="99840"/>
                  <a:pt x="0" y="113600"/>
                </a:cubicBezTo>
                <a:cubicBezTo>
                  <a:pt x="15652" y="64800"/>
                  <a:pt x="38152" y="28800"/>
                  <a:pt x="69565" y="16000"/>
                </a:cubicBezTo>
                <a:cubicBezTo>
                  <a:pt x="69565" y="16000"/>
                  <a:pt x="100326" y="0"/>
                  <a:pt x="117934" y="36160"/>
                </a:cubicBezTo>
                <a:cubicBezTo>
                  <a:pt x="84673" y="38400"/>
                  <a:pt x="52608" y="57280"/>
                  <a:pt x="24673" y="84000"/>
                </a:cubicBezTo>
                <a:cubicBezTo>
                  <a:pt x="59239" y="55360"/>
                  <a:pt x="89239" y="44800"/>
                  <a:pt x="120000" y="448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0"/>
          <p:cNvSpPr/>
          <p:nvPr/>
        </p:nvSpPr>
        <p:spPr>
          <a:xfrm>
            <a:off x="8545335" y="3981517"/>
            <a:ext cx="330584" cy="55173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4101" y="120000"/>
                </a:moveTo>
                <a:cubicBezTo>
                  <a:pt x="110322" y="112551"/>
                  <a:pt x="120000" y="94179"/>
                  <a:pt x="110322" y="75806"/>
                </a:cubicBezTo>
                <a:cubicBezTo>
                  <a:pt x="98156" y="49986"/>
                  <a:pt x="100645" y="25820"/>
                  <a:pt x="115023" y="0"/>
                </a:cubicBezTo>
                <a:cubicBezTo>
                  <a:pt x="69400" y="18206"/>
                  <a:pt x="19354" y="39393"/>
                  <a:pt x="7188" y="77462"/>
                </a:cubicBezTo>
                <a:cubicBezTo>
                  <a:pt x="0" y="103282"/>
                  <a:pt x="19354" y="118510"/>
                  <a:pt x="67188" y="120000"/>
                </a:cubicBezTo>
                <a:cubicBezTo>
                  <a:pt x="50322" y="86731"/>
                  <a:pt x="62488" y="51641"/>
                  <a:pt x="89032" y="21351"/>
                </a:cubicBezTo>
                <a:cubicBezTo>
                  <a:pt x="62488" y="59255"/>
                  <a:pt x="59723" y="89710"/>
                  <a:pt x="74101" y="1200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0"/>
          <p:cNvSpPr/>
          <p:nvPr/>
        </p:nvSpPr>
        <p:spPr>
          <a:xfrm>
            <a:off x="8096198" y="4896891"/>
            <a:ext cx="672567" cy="95869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8868" y="24000"/>
                </a:moveTo>
                <a:cubicBezTo>
                  <a:pt x="120000" y="44761"/>
                  <a:pt x="108868" y="60000"/>
                  <a:pt x="85927" y="68190"/>
                </a:cubicBezTo>
                <a:cubicBezTo>
                  <a:pt x="55384" y="78952"/>
                  <a:pt x="32307" y="96571"/>
                  <a:pt x="16018" y="120000"/>
                </a:cubicBezTo>
                <a:cubicBezTo>
                  <a:pt x="7601" y="87047"/>
                  <a:pt x="0" y="50476"/>
                  <a:pt x="30542" y="20190"/>
                </a:cubicBezTo>
                <a:cubicBezTo>
                  <a:pt x="51040" y="0"/>
                  <a:pt x="76561" y="0"/>
                  <a:pt x="103710" y="18857"/>
                </a:cubicBezTo>
                <a:cubicBezTo>
                  <a:pt x="62714" y="33333"/>
                  <a:pt x="36380" y="61809"/>
                  <a:pt x="22805" y="93428"/>
                </a:cubicBezTo>
                <a:cubicBezTo>
                  <a:pt x="42488" y="56857"/>
                  <a:pt x="70588" y="36000"/>
                  <a:pt x="108868" y="240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0"/>
          <p:cNvSpPr/>
          <p:nvPr/>
        </p:nvSpPr>
        <p:spPr>
          <a:xfrm>
            <a:off x="9751396" y="3613315"/>
            <a:ext cx="330584" cy="26332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310" y="97391"/>
                </a:moveTo>
                <a:cubicBezTo>
                  <a:pt x="83862" y="120000"/>
                  <a:pt x="58206" y="117217"/>
                  <a:pt x="43034" y="80347"/>
                </a:cubicBezTo>
                <a:cubicBezTo>
                  <a:pt x="32275" y="54608"/>
                  <a:pt x="21793" y="28869"/>
                  <a:pt x="0" y="11478"/>
                </a:cubicBezTo>
                <a:cubicBezTo>
                  <a:pt x="34206" y="0"/>
                  <a:pt x="64275" y="5913"/>
                  <a:pt x="90206" y="31652"/>
                </a:cubicBezTo>
                <a:cubicBezTo>
                  <a:pt x="90206" y="31652"/>
                  <a:pt x="120000" y="51478"/>
                  <a:pt x="111448" y="88695"/>
                </a:cubicBezTo>
                <a:cubicBezTo>
                  <a:pt x="90206" y="59826"/>
                  <a:pt x="59862" y="34434"/>
                  <a:pt x="30068" y="19826"/>
                </a:cubicBezTo>
                <a:cubicBezTo>
                  <a:pt x="64275" y="42782"/>
                  <a:pt x="88000" y="65739"/>
                  <a:pt x="107310" y="973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0"/>
          <p:cNvSpPr/>
          <p:nvPr/>
        </p:nvSpPr>
        <p:spPr>
          <a:xfrm>
            <a:off x="9907569" y="3099201"/>
            <a:ext cx="580231" cy="4343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110" y="105919"/>
                </a:moveTo>
                <a:cubicBezTo>
                  <a:pt x="79370" y="120000"/>
                  <a:pt x="62992" y="110122"/>
                  <a:pt x="54173" y="89106"/>
                </a:cubicBezTo>
                <a:cubicBezTo>
                  <a:pt x="42047" y="59474"/>
                  <a:pt x="23779" y="37618"/>
                  <a:pt x="0" y="23747"/>
                </a:cubicBezTo>
                <a:cubicBezTo>
                  <a:pt x="30708" y="10928"/>
                  <a:pt x="65984" y="0"/>
                  <a:pt x="96220" y="27740"/>
                </a:cubicBezTo>
                <a:cubicBezTo>
                  <a:pt x="117165" y="44553"/>
                  <a:pt x="120000" y="72084"/>
                  <a:pt x="101889" y="101085"/>
                </a:cubicBezTo>
                <a:cubicBezTo>
                  <a:pt x="85354" y="60735"/>
                  <a:pt x="57322" y="38458"/>
                  <a:pt x="25196" y="27530"/>
                </a:cubicBezTo>
                <a:cubicBezTo>
                  <a:pt x="61732" y="43712"/>
                  <a:pt x="83779" y="69141"/>
                  <a:pt x="98110" y="10591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0"/>
          <p:cNvSpPr/>
          <p:nvPr/>
        </p:nvSpPr>
        <p:spPr>
          <a:xfrm>
            <a:off x="10749987" y="3002305"/>
            <a:ext cx="670287" cy="48561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412" y="85015"/>
                </a:moveTo>
                <a:cubicBezTo>
                  <a:pt x="22252" y="116238"/>
                  <a:pt x="48737" y="120000"/>
                  <a:pt x="67713" y="86332"/>
                </a:cubicBezTo>
                <a:cubicBezTo>
                  <a:pt x="82320" y="60000"/>
                  <a:pt x="96791" y="36489"/>
                  <a:pt x="120000" y="25203"/>
                </a:cubicBezTo>
                <a:cubicBezTo>
                  <a:pt x="89146" y="5078"/>
                  <a:pt x="58293" y="0"/>
                  <a:pt x="29078" y="20125"/>
                </a:cubicBezTo>
                <a:cubicBezTo>
                  <a:pt x="29078" y="20125"/>
                  <a:pt x="0" y="36489"/>
                  <a:pt x="955" y="77492"/>
                </a:cubicBezTo>
                <a:cubicBezTo>
                  <a:pt x="27440" y="48902"/>
                  <a:pt x="58293" y="32727"/>
                  <a:pt x="90784" y="26332"/>
                </a:cubicBezTo>
                <a:cubicBezTo>
                  <a:pt x="52286" y="37617"/>
                  <a:pt x="25802" y="57742"/>
                  <a:pt x="3412" y="8501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0"/>
          <p:cNvSpPr/>
          <p:nvPr/>
        </p:nvSpPr>
        <p:spPr>
          <a:xfrm>
            <a:off x="11176326" y="3544918"/>
            <a:ext cx="935893" cy="5836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51718"/>
                </a:moveTo>
                <a:cubicBezTo>
                  <a:pt x="7231" y="96250"/>
                  <a:pt x="29413" y="120000"/>
                  <a:pt x="56872" y="98437"/>
                </a:cubicBezTo>
                <a:cubicBezTo>
                  <a:pt x="76612" y="82812"/>
                  <a:pt x="96156" y="69375"/>
                  <a:pt x="119999" y="73593"/>
                </a:cubicBezTo>
                <a:cubicBezTo>
                  <a:pt x="98501" y="31093"/>
                  <a:pt x="72801" y="4218"/>
                  <a:pt x="41530" y="3125"/>
                </a:cubicBezTo>
                <a:cubicBezTo>
                  <a:pt x="41530" y="3125"/>
                  <a:pt x="10944" y="0"/>
                  <a:pt x="488" y="42500"/>
                </a:cubicBezTo>
                <a:cubicBezTo>
                  <a:pt x="31074" y="32187"/>
                  <a:pt x="63517" y="38437"/>
                  <a:pt x="93615" y="54062"/>
                </a:cubicBezTo>
                <a:cubicBezTo>
                  <a:pt x="56872" y="39375"/>
                  <a:pt x="28143" y="40468"/>
                  <a:pt x="0" y="517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0"/>
          <p:cNvSpPr/>
          <p:nvPr/>
        </p:nvSpPr>
        <p:spPr>
          <a:xfrm>
            <a:off x="11200265" y="4159348"/>
            <a:ext cx="167571" cy="25306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4545" y="119999"/>
                </a:moveTo>
                <a:cubicBezTo>
                  <a:pt x="24000" y="112771"/>
                  <a:pt x="9818" y="96144"/>
                  <a:pt x="13636" y="76626"/>
                </a:cubicBezTo>
                <a:cubicBezTo>
                  <a:pt x="24000" y="50240"/>
                  <a:pt x="17454" y="24216"/>
                  <a:pt x="0" y="0"/>
                </a:cubicBezTo>
                <a:cubicBezTo>
                  <a:pt x="44181" y="14457"/>
                  <a:pt x="92181" y="33975"/>
                  <a:pt x="109636" y="71927"/>
                </a:cubicBezTo>
                <a:cubicBezTo>
                  <a:pt x="120000" y="96144"/>
                  <a:pt x="105818" y="112771"/>
                  <a:pt x="61636" y="117831"/>
                </a:cubicBezTo>
                <a:cubicBezTo>
                  <a:pt x="72000" y="83855"/>
                  <a:pt x="55090" y="50602"/>
                  <a:pt x="27272" y="21686"/>
                </a:cubicBezTo>
                <a:cubicBezTo>
                  <a:pt x="57818" y="57831"/>
                  <a:pt x="64363" y="86746"/>
                  <a:pt x="54545" y="1199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0"/>
          <p:cNvSpPr/>
          <p:nvPr/>
        </p:nvSpPr>
        <p:spPr>
          <a:xfrm>
            <a:off x="11049792" y="4982388"/>
            <a:ext cx="704485" cy="1147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8051" y="5809"/>
                </a:moveTo>
                <a:cubicBezTo>
                  <a:pt x="5064" y="27214"/>
                  <a:pt x="0" y="51246"/>
                  <a:pt x="31038" y="68753"/>
                </a:cubicBezTo>
                <a:cubicBezTo>
                  <a:pt x="61038" y="86259"/>
                  <a:pt x="82077" y="99946"/>
                  <a:pt x="89090" y="120000"/>
                </a:cubicBezTo>
                <a:cubicBezTo>
                  <a:pt x="111038" y="84350"/>
                  <a:pt x="119999" y="48541"/>
                  <a:pt x="89090" y="18143"/>
                </a:cubicBezTo>
                <a:cubicBezTo>
                  <a:pt x="73116" y="2546"/>
                  <a:pt x="54025" y="0"/>
                  <a:pt x="35064" y="3183"/>
                </a:cubicBezTo>
                <a:cubicBezTo>
                  <a:pt x="67012" y="29761"/>
                  <a:pt x="82987" y="62785"/>
                  <a:pt x="86103" y="95888"/>
                </a:cubicBezTo>
                <a:cubicBezTo>
                  <a:pt x="77922" y="56419"/>
                  <a:pt x="58051" y="29761"/>
                  <a:pt x="28051" y="58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0"/>
          <p:cNvSpPr/>
          <p:nvPr/>
        </p:nvSpPr>
        <p:spPr>
          <a:xfrm>
            <a:off x="8572694" y="2787996"/>
            <a:ext cx="2798562" cy="40604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1774" y="60089"/>
                </a:moveTo>
                <a:cubicBezTo>
                  <a:pt x="109352" y="57841"/>
                  <a:pt x="115949" y="53365"/>
                  <a:pt x="116341" y="47248"/>
                </a:cubicBezTo>
                <a:cubicBezTo>
                  <a:pt x="114055" y="57076"/>
                  <a:pt x="101578" y="57076"/>
                  <a:pt x="93609" y="58133"/>
                </a:cubicBezTo>
                <a:cubicBezTo>
                  <a:pt x="87207" y="58875"/>
                  <a:pt x="83418" y="60022"/>
                  <a:pt x="79793" y="62428"/>
                </a:cubicBezTo>
                <a:cubicBezTo>
                  <a:pt x="80577" y="61034"/>
                  <a:pt x="81393" y="59572"/>
                  <a:pt x="82308" y="57976"/>
                </a:cubicBezTo>
                <a:cubicBezTo>
                  <a:pt x="83745" y="55524"/>
                  <a:pt x="84888" y="52983"/>
                  <a:pt x="85672" y="50374"/>
                </a:cubicBezTo>
                <a:cubicBezTo>
                  <a:pt x="91126" y="40344"/>
                  <a:pt x="101382" y="28785"/>
                  <a:pt x="120000" y="28290"/>
                </a:cubicBezTo>
                <a:cubicBezTo>
                  <a:pt x="108894" y="27908"/>
                  <a:pt x="96026" y="33913"/>
                  <a:pt x="86978" y="42121"/>
                </a:cubicBezTo>
                <a:cubicBezTo>
                  <a:pt x="87011" y="38770"/>
                  <a:pt x="86488" y="35374"/>
                  <a:pt x="85313" y="32023"/>
                </a:cubicBezTo>
                <a:cubicBezTo>
                  <a:pt x="84855" y="25659"/>
                  <a:pt x="87240" y="18553"/>
                  <a:pt x="97855" y="14302"/>
                </a:cubicBezTo>
                <a:cubicBezTo>
                  <a:pt x="91290" y="16551"/>
                  <a:pt x="85443" y="20914"/>
                  <a:pt x="83091" y="27031"/>
                </a:cubicBezTo>
                <a:cubicBezTo>
                  <a:pt x="81197" y="23613"/>
                  <a:pt x="78584" y="20284"/>
                  <a:pt x="75122" y="17113"/>
                </a:cubicBezTo>
                <a:cubicBezTo>
                  <a:pt x="87468" y="30787"/>
                  <a:pt x="84202" y="42301"/>
                  <a:pt x="78519" y="52038"/>
                </a:cubicBezTo>
                <a:cubicBezTo>
                  <a:pt x="77670" y="41851"/>
                  <a:pt x="70288" y="33463"/>
                  <a:pt x="60816" y="28448"/>
                </a:cubicBezTo>
                <a:cubicBezTo>
                  <a:pt x="75841" y="39085"/>
                  <a:pt x="75089" y="54512"/>
                  <a:pt x="69863" y="65127"/>
                </a:cubicBezTo>
                <a:cubicBezTo>
                  <a:pt x="66859" y="69445"/>
                  <a:pt x="64931" y="72436"/>
                  <a:pt x="64213" y="75832"/>
                </a:cubicBezTo>
                <a:cubicBezTo>
                  <a:pt x="60097" y="70704"/>
                  <a:pt x="56374" y="65239"/>
                  <a:pt x="53630" y="60472"/>
                </a:cubicBezTo>
                <a:cubicBezTo>
                  <a:pt x="59706" y="52758"/>
                  <a:pt x="58660" y="44572"/>
                  <a:pt x="58660" y="44572"/>
                </a:cubicBezTo>
                <a:cubicBezTo>
                  <a:pt x="58758" y="49430"/>
                  <a:pt x="53761" y="53905"/>
                  <a:pt x="51279" y="55952"/>
                </a:cubicBezTo>
                <a:cubicBezTo>
                  <a:pt x="50756" y="54805"/>
                  <a:pt x="50299" y="53748"/>
                  <a:pt x="49972" y="52803"/>
                </a:cubicBezTo>
                <a:cubicBezTo>
                  <a:pt x="45465" y="39805"/>
                  <a:pt x="46249" y="18935"/>
                  <a:pt x="65944" y="0"/>
                </a:cubicBezTo>
                <a:cubicBezTo>
                  <a:pt x="60816" y="4317"/>
                  <a:pt x="55721" y="9827"/>
                  <a:pt x="51605" y="15944"/>
                </a:cubicBezTo>
                <a:cubicBezTo>
                  <a:pt x="50397" y="9535"/>
                  <a:pt x="45269" y="4452"/>
                  <a:pt x="38900" y="1619"/>
                </a:cubicBezTo>
                <a:cubicBezTo>
                  <a:pt x="49744" y="7286"/>
                  <a:pt x="50168" y="15652"/>
                  <a:pt x="47915" y="22353"/>
                </a:cubicBezTo>
                <a:cubicBezTo>
                  <a:pt x="43440" y="31034"/>
                  <a:pt x="40958" y="40569"/>
                  <a:pt x="42591" y="49835"/>
                </a:cubicBezTo>
                <a:cubicBezTo>
                  <a:pt x="42983" y="52083"/>
                  <a:pt x="44256" y="58943"/>
                  <a:pt x="46086" y="63418"/>
                </a:cubicBezTo>
                <a:cubicBezTo>
                  <a:pt x="35013" y="52983"/>
                  <a:pt x="27664" y="37443"/>
                  <a:pt x="30702" y="17023"/>
                </a:cubicBezTo>
                <a:cubicBezTo>
                  <a:pt x="29069" y="23298"/>
                  <a:pt x="28677" y="30449"/>
                  <a:pt x="29493" y="38073"/>
                </a:cubicBezTo>
                <a:cubicBezTo>
                  <a:pt x="20870" y="31664"/>
                  <a:pt x="9406" y="30000"/>
                  <a:pt x="0" y="31664"/>
                </a:cubicBezTo>
                <a:cubicBezTo>
                  <a:pt x="15547" y="29865"/>
                  <a:pt x="25410" y="36116"/>
                  <a:pt x="30114" y="42683"/>
                </a:cubicBezTo>
                <a:cubicBezTo>
                  <a:pt x="31551" y="49700"/>
                  <a:pt x="33805" y="56581"/>
                  <a:pt x="37691" y="63148"/>
                </a:cubicBezTo>
                <a:cubicBezTo>
                  <a:pt x="32759" y="61934"/>
                  <a:pt x="27827" y="61641"/>
                  <a:pt x="23124" y="61934"/>
                </a:cubicBezTo>
                <a:cubicBezTo>
                  <a:pt x="15155" y="59842"/>
                  <a:pt x="7381" y="55524"/>
                  <a:pt x="5944" y="47001"/>
                </a:cubicBezTo>
                <a:cubicBezTo>
                  <a:pt x="6336" y="52668"/>
                  <a:pt x="10419" y="58785"/>
                  <a:pt x="18225" y="62653"/>
                </a:cubicBezTo>
                <a:cubicBezTo>
                  <a:pt x="12476" y="63710"/>
                  <a:pt x="6924" y="65622"/>
                  <a:pt x="2449" y="68478"/>
                </a:cubicBezTo>
                <a:cubicBezTo>
                  <a:pt x="20479" y="63710"/>
                  <a:pt x="32988" y="65217"/>
                  <a:pt x="42395" y="69670"/>
                </a:cubicBezTo>
                <a:cubicBezTo>
                  <a:pt x="44028" y="71626"/>
                  <a:pt x="45857" y="73695"/>
                  <a:pt x="47915" y="75494"/>
                </a:cubicBezTo>
                <a:cubicBezTo>
                  <a:pt x="62906" y="89370"/>
                  <a:pt x="71986" y="100592"/>
                  <a:pt x="71333" y="113748"/>
                </a:cubicBezTo>
                <a:cubicBezTo>
                  <a:pt x="71039" y="114895"/>
                  <a:pt x="68851" y="118583"/>
                  <a:pt x="52781" y="120000"/>
                </a:cubicBezTo>
                <a:lnTo>
                  <a:pt x="106477" y="120000"/>
                </a:lnTo>
                <a:cubicBezTo>
                  <a:pt x="106477" y="120000"/>
                  <a:pt x="94197" y="117526"/>
                  <a:pt x="91812" y="113388"/>
                </a:cubicBezTo>
                <a:lnTo>
                  <a:pt x="91812" y="113388"/>
                </a:lnTo>
                <a:cubicBezTo>
                  <a:pt x="90996" y="103853"/>
                  <a:pt x="86096" y="94452"/>
                  <a:pt x="76951" y="85772"/>
                </a:cubicBezTo>
                <a:cubicBezTo>
                  <a:pt x="75253" y="81971"/>
                  <a:pt x="74599" y="78733"/>
                  <a:pt x="74926" y="75404"/>
                </a:cubicBezTo>
                <a:cubicBezTo>
                  <a:pt x="78486" y="68590"/>
                  <a:pt x="83353" y="63373"/>
                  <a:pt x="95176" y="61619"/>
                </a:cubicBezTo>
                <a:lnTo>
                  <a:pt x="95372" y="61619"/>
                </a:lnTo>
                <a:cubicBezTo>
                  <a:pt x="103799" y="61619"/>
                  <a:pt x="113206" y="63553"/>
                  <a:pt x="118726" y="71154"/>
                </a:cubicBezTo>
                <a:cubicBezTo>
                  <a:pt x="115949" y="66341"/>
                  <a:pt x="110005" y="62023"/>
                  <a:pt x="101774" y="600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" name="Google Shape;268;p20"/>
          <p:cNvGrpSpPr/>
          <p:nvPr/>
        </p:nvGrpSpPr>
        <p:grpSpPr>
          <a:xfrm>
            <a:off x="576028" y="1708088"/>
            <a:ext cx="10275411" cy="839585"/>
            <a:chOff x="576028" y="1708088"/>
            <a:chExt cx="10275411" cy="839585"/>
          </a:xfrm>
        </p:grpSpPr>
        <p:cxnSp>
          <p:nvCxnSpPr>
            <p:cNvPr id="269" name="Google Shape;269;p20"/>
            <p:cNvCxnSpPr>
              <a:stCxn id="254" idx="2"/>
              <a:endCxn id="270" idx="3"/>
            </p:cNvCxnSpPr>
            <p:nvPr/>
          </p:nvCxnSpPr>
          <p:spPr>
            <a:xfrm flipH="1">
              <a:off x="4572440" y="2216382"/>
              <a:ext cx="6279000" cy="20100"/>
            </a:xfrm>
            <a:prstGeom prst="bentConnector5">
              <a:avLst>
                <a:gd name="adj1" fmla="val -2052"/>
                <a:gd name="adj2" fmla="val -1754806"/>
                <a:gd name="adj3" fmla="val 45127"/>
              </a:avLst>
            </a:prstGeom>
            <a:noFill/>
            <a:ln w="12700" cap="rnd" cmpd="sng">
              <a:solidFill>
                <a:schemeClr val="accent1"/>
              </a:solidFill>
              <a:prstDash val="dot"/>
              <a:miter lim="800000"/>
              <a:headEnd type="oval" w="sm" len="sm"/>
              <a:tailEnd type="oval" w="sm" len="sm"/>
            </a:ln>
          </p:spPr>
        </p:cxnSp>
        <p:grpSp>
          <p:nvGrpSpPr>
            <p:cNvPr id="271" name="Google Shape;271;p20"/>
            <p:cNvGrpSpPr/>
            <p:nvPr/>
          </p:nvGrpSpPr>
          <p:grpSpPr>
            <a:xfrm>
              <a:off x="576028" y="1708088"/>
              <a:ext cx="3996411" cy="839585"/>
              <a:chOff x="576028" y="1708088"/>
              <a:chExt cx="3996411" cy="839585"/>
            </a:xfrm>
          </p:grpSpPr>
          <p:grpSp>
            <p:nvGrpSpPr>
              <p:cNvPr id="272" name="Google Shape;272;p20"/>
              <p:cNvGrpSpPr/>
              <p:nvPr/>
            </p:nvGrpSpPr>
            <p:grpSpPr>
              <a:xfrm flipH="1">
                <a:off x="576028" y="1708088"/>
                <a:ext cx="3996411" cy="839585"/>
                <a:chOff x="576028" y="1708088"/>
                <a:chExt cx="3996411" cy="839585"/>
              </a:xfrm>
            </p:grpSpPr>
            <p:sp>
              <p:nvSpPr>
                <p:cNvPr id="273" name="Google Shape;273;p20"/>
                <p:cNvSpPr/>
                <p:nvPr/>
              </p:nvSpPr>
              <p:spPr>
                <a:xfrm flipH="1">
                  <a:off x="3707915" y="1708088"/>
                  <a:ext cx="864524" cy="83958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74" name="Google Shape;274;p20"/>
                <p:cNvGrpSpPr/>
                <p:nvPr/>
              </p:nvGrpSpPr>
              <p:grpSpPr>
                <a:xfrm flipH="1">
                  <a:off x="576028" y="1803835"/>
                  <a:ext cx="2961202" cy="648091"/>
                  <a:chOff x="8299685" y="1770140"/>
                  <a:chExt cx="2961202" cy="648091"/>
                </a:xfrm>
              </p:grpSpPr>
              <p:sp>
                <p:nvSpPr>
                  <p:cNvPr id="270" name="Google Shape;270;p20"/>
                  <p:cNvSpPr txBox="1"/>
                  <p:nvPr/>
                </p:nvSpPr>
                <p:spPr>
                  <a:xfrm>
                    <a:off x="8299685" y="1987344"/>
                    <a:ext cx="2961202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05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rPr>
                      <a:t>A good teacher can inspire hope, ignite the imagination, and instil a love of learning</a:t>
                    </a:r>
                    <a:endParaRPr/>
                  </a:p>
                </p:txBody>
              </p:sp>
              <p:sp>
                <p:nvSpPr>
                  <p:cNvPr id="275" name="Google Shape;275;p20"/>
                  <p:cNvSpPr txBox="1"/>
                  <p:nvPr/>
                </p:nvSpPr>
                <p:spPr>
                  <a:xfrm>
                    <a:off x="8299685" y="1770140"/>
                    <a:ext cx="2008883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400">
                        <a:solidFill>
                          <a:schemeClr val="accen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rPr>
                      <a:t>Stunning Sub-Heading 1</a:t>
                    </a:r>
                    <a:endParaRPr/>
                  </a:p>
                </p:txBody>
              </p:sp>
            </p:grpSp>
          </p:grpSp>
          <p:pic>
            <p:nvPicPr>
              <p:cNvPr id="276" name="Google Shape;276;p20" descr="Deciduous tree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738290" y="1868200"/>
                <a:ext cx="539136" cy="53913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7" name="Google Shape;277;p20"/>
          <p:cNvGrpSpPr/>
          <p:nvPr/>
        </p:nvGrpSpPr>
        <p:grpSpPr>
          <a:xfrm>
            <a:off x="576028" y="2805820"/>
            <a:ext cx="8618511" cy="839585"/>
            <a:chOff x="576028" y="2805820"/>
            <a:chExt cx="8618511" cy="839585"/>
          </a:xfrm>
        </p:grpSpPr>
        <p:cxnSp>
          <p:nvCxnSpPr>
            <p:cNvPr id="278" name="Google Shape;278;p20"/>
            <p:cNvCxnSpPr>
              <a:stCxn id="279" idx="3"/>
              <a:endCxn id="256" idx="1"/>
            </p:cNvCxnSpPr>
            <p:nvPr/>
          </p:nvCxnSpPr>
          <p:spPr>
            <a:xfrm rot="10800000" flipH="1">
              <a:off x="4572440" y="3302414"/>
              <a:ext cx="4622100" cy="31800"/>
            </a:xfrm>
            <a:prstGeom prst="bentConnector5">
              <a:avLst>
                <a:gd name="adj1" fmla="val 77384"/>
                <a:gd name="adj2" fmla="val 113540"/>
                <a:gd name="adj3" fmla="val 96133"/>
              </a:avLst>
            </a:prstGeom>
            <a:noFill/>
            <a:ln w="12700" cap="rnd" cmpd="sng">
              <a:solidFill>
                <a:schemeClr val="accent2"/>
              </a:solidFill>
              <a:prstDash val="dot"/>
              <a:miter lim="800000"/>
              <a:headEnd type="oval" w="sm" len="sm"/>
              <a:tailEnd type="oval" w="sm" len="sm"/>
            </a:ln>
          </p:spPr>
        </p:cxnSp>
        <p:grpSp>
          <p:nvGrpSpPr>
            <p:cNvPr id="280" name="Google Shape;280;p20"/>
            <p:cNvGrpSpPr/>
            <p:nvPr/>
          </p:nvGrpSpPr>
          <p:grpSpPr>
            <a:xfrm>
              <a:off x="576028" y="2805820"/>
              <a:ext cx="3996411" cy="839585"/>
              <a:chOff x="576028" y="2805820"/>
              <a:chExt cx="3996411" cy="839585"/>
            </a:xfrm>
          </p:grpSpPr>
          <p:grpSp>
            <p:nvGrpSpPr>
              <p:cNvPr id="281" name="Google Shape;281;p20"/>
              <p:cNvGrpSpPr/>
              <p:nvPr/>
            </p:nvGrpSpPr>
            <p:grpSpPr>
              <a:xfrm>
                <a:off x="576028" y="2805820"/>
                <a:ext cx="3996411" cy="839585"/>
                <a:chOff x="7264476" y="1830429"/>
                <a:chExt cx="3996411" cy="839585"/>
              </a:xfrm>
            </p:grpSpPr>
            <p:sp>
              <p:nvSpPr>
                <p:cNvPr id="282" name="Google Shape;282;p20"/>
                <p:cNvSpPr/>
                <p:nvPr/>
              </p:nvSpPr>
              <p:spPr>
                <a:xfrm>
                  <a:off x="7264476" y="1830429"/>
                  <a:ext cx="864524" cy="83958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83" name="Google Shape;283;p20"/>
                <p:cNvGrpSpPr/>
                <p:nvPr/>
              </p:nvGrpSpPr>
              <p:grpSpPr>
                <a:xfrm>
                  <a:off x="8299685" y="1926176"/>
                  <a:ext cx="2961202" cy="648091"/>
                  <a:chOff x="8299685" y="1770140"/>
                  <a:chExt cx="2961202" cy="648091"/>
                </a:xfrm>
              </p:grpSpPr>
              <p:sp>
                <p:nvSpPr>
                  <p:cNvPr id="279" name="Google Shape;279;p20"/>
                  <p:cNvSpPr txBox="1"/>
                  <p:nvPr/>
                </p:nvSpPr>
                <p:spPr>
                  <a:xfrm>
                    <a:off x="8299685" y="1987344"/>
                    <a:ext cx="2961202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05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rPr>
                      <a:t>A good teacher can inspire hope, ignite the imagination, and instil a love of learning</a:t>
                    </a:r>
                    <a:endParaRPr/>
                  </a:p>
                </p:txBody>
              </p:sp>
              <p:sp>
                <p:nvSpPr>
                  <p:cNvPr id="284" name="Google Shape;284;p20"/>
                  <p:cNvSpPr txBox="1"/>
                  <p:nvPr/>
                </p:nvSpPr>
                <p:spPr>
                  <a:xfrm>
                    <a:off x="8299685" y="1770140"/>
                    <a:ext cx="2037737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400">
                        <a:solidFill>
                          <a:schemeClr val="accent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rPr>
                      <a:t>Stunning Sub-Heading 2</a:t>
                    </a:r>
                    <a:endParaRPr/>
                  </a:p>
                </p:txBody>
              </p:sp>
            </p:grpSp>
          </p:grpSp>
          <p:pic>
            <p:nvPicPr>
              <p:cNvPr id="285" name="Google Shape;285;p20" descr="Flower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717931" y="2957070"/>
                <a:ext cx="539136" cy="53913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86" name="Google Shape;286;p20"/>
          <p:cNvGrpSpPr/>
          <p:nvPr/>
        </p:nvGrpSpPr>
        <p:grpSpPr>
          <a:xfrm>
            <a:off x="576028" y="3903552"/>
            <a:ext cx="7989111" cy="839585"/>
            <a:chOff x="576028" y="3903552"/>
            <a:chExt cx="7989111" cy="839585"/>
          </a:xfrm>
        </p:grpSpPr>
        <p:cxnSp>
          <p:nvCxnSpPr>
            <p:cNvPr id="287" name="Google Shape;287;p20"/>
            <p:cNvCxnSpPr>
              <a:stCxn id="288" idx="3"/>
              <a:endCxn id="259" idx="3"/>
            </p:cNvCxnSpPr>
            <p:nvPr/>
          </p:nvCxnSpPr>
          <p:spPr>
            <a:xfrm rot="10800000" flipH="1">
              <a:off x="4572440" y="4337746"/>
              <a:ext cx="3992700" cy="94200"/>
            </a:xfrm>
            <a:prstGeom prst="bentConnector5">
              <a:avLst>
                <a:gd name="adj1" fmla="val 77859"/>
                <a:gd name="adj2" fmla="val 11582"/>
                <a:gd name="adj3" fmla="val 91984"/>
              </a:avLst>
            </a:prstGeom>
            <a:noFill/>
            <a:ln w="12700" cap="rnd" cmpd="sng">
              <a:solidFill>
                <a:schemeClr val="accent3"/>
              </a:solidFill>
              <a:prstDash val="dot"/>
              <a:miter lim="800000"/>
              <a:headEnd type="oval" w="sm" len="sm"/>
              <a:tailEnd type="oval" w="sm" len="sm"/>
            </a:ln>
          </p:spPr>
        </p:cxnSp>
        <p:grpSp>
          <p:nvGrpSpPr>
            <p:cNvPr id="289" name="Google Shape;289;p20"/>
            <p:cNvGrpSpPr/>
            <p:nvPr/>
          </p:nvGrpSpPr>
          <p:grpSpPr>
            <a:xfrm>
              <a:off x="576028" y="3903552"/>
              <a:ext cx="3996411" cy="839585"/>
              <a:chOff x="576028" y="3903552"/>
              <a:chExt cx="3996411" cy="839585"/>
            </a:xfrm>
          </p:grpSpPr>
          <p:grpSp>
            <p:nvGrpSpPr>
              <p:cNvPr id="290" name="Google Shape;290;p20"/>
              <p:cNvGrpSpPr/>
              <p:nvPr/>
            </p:nvGrpSpPr>
            <p:grpSpPr>
              <a:xfrm>
                <a:off x="576028" y="3903552"/>
                <a:ext cx="3996411" cy="839585"/>
                <a:chOff x="7264476" y="1830429"/>
                <a:chExt cx="3996411" cy="839585"/>
              </a:xfrm>
            </p:grpSpPr>
            <p:sp>
              <p:nvSpPr>
                <p:cNvPr id="291" name="Google Shape;291;p20"/>
                <p:cNvSpPr/>
                <p:nvPr/>
              </p:nvSpPr>
              <p:spPr>
                <a:xfrm>
                  <a:off x="7264476" y="1830429"/>
                  <a:ext cx="864524" cy="839585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2" name="Google Shape;292;p20"/>
                <p:cNvGrpSpPr/>
                <p:nvPr/>
              </p:nvGrpSpPr>
              <p:grpSpPr>
                <a:xfrm>
                  <a:off x="8299685" y="1926176"/>
                  <a:ext cx="2961202" cy="648091"/>
                  <a:chOff x="8299685" y="1770140"/>
                  <a:chExt cx="2961202" cy="648091"/>
                </a:xfrm>
              </p:grpSpPr>
              <p:sp>
                <p:nvSpPr>
                  <p:cNvPr id="288" name="Google Shape;288;p20"/>
                  <p:cNvSpPr txBox="1"/>
                  <p:nvPr/>
                </p:nvSpPr>
                <p:spPr>
                  <a:xfrm>
                    <a:off x="8299685" y="1987344"/>
                    <a:ext cx="2961202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05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rPr>
                      <a:t>A good teacher can inspire hope, ignite the imagination, and instil a love of learning</a:t>
                    </a:r>
                    <a:endParaRPr/>
                  </a:p>
                </p:txBody>
              </p:sp>
              <p:sp>
                <p:nvSpPr>
                  <p:cNvPr id="293" name="Google Shape;293;p20"/>
                  <p:cNvSpPr txBox="1"/>
                  <p:nvPr/>
                </p:nvSpPr>
                <p:spPr>
                  <a:xfrm>
                    <a:off x="8299685" y="1770140"/>
                    <a:ext cx="2037737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400">
                        <a:solidFill>
                          <a:schemeClr val="accent4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rPr>
                      <a:t>Stunning Sub-Heading 3</a:t>
                    </a:r>
                    <a:endParaRPr/>
                  </a:p>
                </p:txBody>
              </p:sp>
            </p:grpSp>
          </p:grpSp>
          <p:pic>
            <p:nvPicPr>
              <p:cNvPr id="294" name="Google Shape;294;p20" descr="Flower in pot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717931" y="4045940"/>
                <a:ext cx="539136" cy="53913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95" name="Google Shape;295;p20"/>
          <p:cNvGrpSpPr/>
          <p:nvPr/>
        </p:nvGrpSpPr>
        <p:grpSpPr>
          <a:xfrm>
            <a:off x="576028" y="5001285"/>
            <a:ext cx="7609911" cy="854195"/>
            <a:chOff x="576028" y="5001285"/>
            <a:chExt cx="7609911" cy="854195"/>
          </a:xfrm>
        </p:grpSpPr>
        <p:cxnSp>
          <p:nvCxnSpPr>
            <p:cNvPr id="296" name="Google Shape;296;p20"/>
            <p:cNvCxnSpPr>
              <a:stCxn id="297" idx="3"/>
              <a:endCxn id="260" idx="2"/>
            </p:cNvCxnSpPr>
            <p:nvPr/>
          </p:nvCxnSpPr>
          <p:spPr>
            <a:xfrm>
              <a:off x="4572440" y="5529679"/>
              <a:ext cx="3613500" cy="325800"/>
            </a:xfrm>
            <a:prstGeom prst="bentConnector5">
              <a:avLst>
                <a:gd name="adj1" fmla="val 96147"/>
                <a:gd name="adj2" fmla="val 96174"/>
                <a:gd name="adj3" fmla="val 95974"/>
              </a:avLst>
            </a:prstGeom>
            <a:noFill/>
            <a:ln w="12700" cap="rnd" cmpd="sng">
              <a:solidFill>
                <a:schemeClr val="accent4"/>
              </a:solidFill>
              <a:prstDash val="dot"/>
              <a:miter lim="800000"/>
              <a:headEnd type="oval" w="sm" len="sm"/>
              <a:tailEnd type="oval" w="sm" len="sm"/>
            </a:ln>
          </p:spPr>
        </p:cxnSp>
        <p:grpSp>
          <p:nvGrpSpPr>
            <p:cNvPr id="298" name="Google Shape;298;p20"/>
            <p:cNvGrpSpPr/>
            <p:nvPr/>
          </p:nvGrpSpPr>
          <p:grpSpPr>
            <a:xfrm>
              <a:off x="576028" y="5001285"/>
              <a:ext cx="3996411" cy="839585"/>
              <a:chOff x="576028" y="5001285"/>
              <a:chExt cx="3996411" cy="839585"/>
            </a:xfrm>
          </p:grpSpPr>
          <p:grpSp>
            <p:nvGrpSpPr>
              <p:cNvPr id="299" name="Google Shape;299;p20"/>
              <p:cNvGrpSpPr/>
              <p:nvPr/>
            </p:nvGrpSpPr>
            <p:grpSpPr>
              <a:xfrm>
                <a:off x="576028" y="5001285"/>
                <a:ext cx="3996411" cy="839585"/>
                <a:chOff x="7264476" y="1830429"/>
                <a:chExt cx="3996411" cy="839585"/>
              </a:xfrm>
            </p:grpSpPr>
            <p:sp>
              <p:nvSpPr>
                <p:cNvPr id="300" name="Google Shape;300;p20"/>
                <p:cNvSpPr/>
                <p:nvPr/>
              </p:nvSpPr>
              <p:spPr>
                <a:xfrm>
                  <a:off x="7264476" y="1830429"/>
                  <a:ext cx="864524" cy="839585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01" name="Google Shape;301;p20"/>
                <p:cNvGrpSpPr/>
                <p:nvPr/>
              </p:nvGrpSpPr>
              <p:grpSpPr>
                <a:xfrm>
                  <a:off x="8299685" y="1926176"/>
                  <a:ext cx="2961202" cy="648091"/>
                  <a:chOff x="8299685" y="1770140"/>
                  <a:chExt cx="2961202" cy="648091"/>
                </a:xfrm>
              </p:grpSpPr>
              <p:sp>
                <p:nvSpPr>
                  <p:cNvPr id="297" name="Google Shape;297;p20"/>
                  <p:cNvSpPr txBox="1"/>
                  <p:nvPr/>
                </p:nvSpPr>
                <p:spPr>
                  <a:xfrm>
                    <a:off x="8299685" y="1987344"/>
                    <a:ext cx="2961202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05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rPr>
                      <a:t>A good teacher can inspire hope, ignite the imagination, and instil a love of learning</a:t>
                    </a:r>
                    <a:endParaRPr/>
                  </a:p>
                </p:txBody>
              </p:sp>
              <p:sp>
                <p:nvSpPr>
                  <p:cNvPr id="302" name="Google Shape;302;p20"/>
                  <p:cNvSpPr txBox="1"/>
                  <p:nvPr/>
                </p:nvSpPr>
                <p:spPr>
                  <a:xfrm>
                    <a:off x="8299685" y="1770140"/>
                    <a:ext cx="203934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400">
                        <a:solidFill>
                          <a:schemeClr val="accent4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rPr>
                      <a:t>Stunning Sub-Heading 4</a:t>
                    </a:r>
                    <a:endParaRPr/>
                  </a:p>
                </p:txBody>
              </p:sp>
            </p:grpSp>
          </p:grpSp>
          <p:pic>
            <p:nvPicPr>
              <p:cNvPr id="303" name="Google Shape;303;p20" descr="Mountains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756942" y="5134809"/>
                <a:ext cx="539136" cy="53913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chemeClr val="accent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21"/>
          <p:cNvGrpSpPr/>
          <p:nvPr/>
        </p:nvGrpSpPr>
        <p:grpSpPr>
          <a:xfrm>
            <a:off x="2222693" y="2088811"/>
            <a:ext cx="454300" cy="425715"/>
            <a:chOff x="2222693" y="2307886"/>
            <a:chExt cx="454300" cy="425715"/>
          </a:xfrm>
        </p:grpSpPr>
        <p:sp>
          <p:nvSpPr>
            <p:cNvPr id="309" name="Google Shape;309;p21"/>
            <p:cNvSpPr/>
            <p:nvPr/>
          </p:nvSpPr>
          <p:spPr>
            <a:xfrm>
              <a:off x="2222693" y="2365116"/>
              <a:ext cx="209622" cy="20962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2562534" y="2307886"/>
              <a:ext cx="114459" cy="1144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2489485" y="2587501"/>
              <a:ext cx="146100" cy="14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2" name="Google Shape;312;p21"/>
          <p:cNvGrpSpPr/>
          <p:nvPr/>
        </p:nvGrpSpPr>
        <p:grpSpPr>
          <a:xfrm>
            <a:off x="1654968" y="2684476"/>
            <a:ext cx="1755847" cy="2026404"/>
            <a:chOff x="1654968" y="2903551"/>
            <a:chExt cx="1755847" cy="2026404"/>
          </a:xfrm>
        </p:grpSpPr>
        <p:sp>
          <p:nvSpPr>
            <p:cNvPr id="313" name="Google Shape;313;p21"/>
            <p:cNvSpPr/>
            <p:nvPr/>
          </p:nvSpPr>
          <p:spPr>
            <a:xfrm>
              <a:off x="1757661" y="4160639"/>
              <a:ext cx="26792" cy="4619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9600" y="102062"/>
                  </a:lnTo>
                  <a:cubicBezTo>
                    <a:pt x="27958" y="76891"/>
                    <a:pt x="50417" y="52971"/>
                    <a:pt x="76494" y="30584"/>
                  </a:cubicBezTo>
                  <a:lnTo>
                    <a:pt x="1200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3398921" y="4169710"/>
              <a:ext cx="11894" cy="205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2492" y="15812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1"/>
            <p:cNvSpPr/>
            <p:nvPr/>
          </p:nvSpPr>
          <p:spPr>
            <a:xfrm rot="10800000">
              <a:off x="1654968" y="2903551"/>
              <a:ext cx="1681740" cy="202640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726" y="17626"/>
                  </a:moveTo>
                  <a:lnTo>
                    <a:pt x="114904" y="17546"/>
                  </a:lnTo>
                  <a:cubicBezTo>
                    <a:pt x="115519" y="17201"/>
                    <a:pt x="116091" y="16808"/>
                    <a:pt x="116614" y="16374"/>
                  </a:cubicBezTo>
                  <a:lnTo>
                    <a:pt x="116614" y="16374"/>
                  </a:lnTo>
                  <a:lnTo>
                    <a:pt x="114904" y="17546"/>
                  </a:lnTo>
                  <a:lnTo>
                    <a:pt x="114735" y="17613"/>
                  </a:lnTo>
                  <a:close/>
                  <a:moveTo>
                    <a:pt x="39257" y="114000"/>
                  </a:moveTo>
                  <a:lnTo>
                    <a:pt x="39884" y="113571"/>
                  </a:lnTo>
                  <a:lnTo>
                    <a:pt x="39946" y="113546"/>
                  </a:lnTo>
                  <a:lnTo>
                    <a:pt x="39949" y="113542"/>
                  </a:lnTo>
                  <a:lnTo>
                    <a:pt x="39884" y="113571"/>
                  </a:lnTo>
                  <a:cubicBezTo>
                    <a:pt x="39658" y="113697"/>
                    <a:pt x="39448" y="113841"/>
                    <a:pt x="39257" y="114000"/>
                  </a:cubicBezTo>
                  <a:close/>
                  <a:moveTo>
                    <a:pt x="76119" y="120000"/>
                  </a:moveTo>
                  <a:lnTo>
                    <a:pt x="76119" y="119999"/>
                  </a:lnTo>
                  <a:lnTo>
                    <a:pt x="42252" y="119999"/>
                  </a:lnTo>
                  <a:lnTo>
                    <a:pt x="42251" y="120000"/>
                  </a:lnTo>
                  <a:lnTo>
                    <a:pt x="42251" y="120000"/>
                  </a:lnTo>
                  <a:lnTo>
                    <a:pt x="41398" y="119928"/>
                  </a:lnTo>
                  <a:cubicBezTo>
                    <a:pt x="39468" y="119600"/>
                    <a:pt x="38017" y="118183"/>
                    <a:pt x="38017" y="116485"/>
                  </a:cubicBezTo>
                  <a:cubicBezTo>
                    <a:pt x="38017" y="116242"/>
                    <a:pt x="38046" y="116006"/>
                    <a:pt x="38103" y="115777"/>
                  </a:cubicBezTo>
                  <a:lnTo>
                    <a:pt x="38293" y="115267"/>
                  </a:lnTo>
                  <a:lnTo>
                    <a:pt x="38994" y="114265"/>
                  </a:lnTo>
                  <a:lnTo>
                    <a:pt x="38994" y="114265"/>
                  </a:lnTo>
                  <a:lnTo>
                    <a:pt x="40509" y="112096"/>
                  </a:lnTo>
                  <a:lnTo>
                    <a:pt x="40509" y="70028"/>
                  </a:lnTo>
                  <a:lnTo>
                    <a:pt x="2132" y="15115"/>
                  </a:lnTo>
                  <a:lnTo>
                    <a:pt x="3385" y="16374"/>
                  </a:lnTo>
                  <a:lnTo>
                    <a:pt x="3546" y="16485"/>
                  </a:lnTo>
                  <a:lnTo>
                    <a:pt x="3546" y="16485"/>
                  </a:lnTo>
                  <a:lnTo>
                    <a:pt x="3385" y="16374"/>
                  </a:lnTo>
                  <a:lnTo>
                    <a:pt x="2133" y="15115"/>
                  </a:lnTo>
                  <a:lnTo>
                    <a:pt x="1284" y="13900"/>
                  </a:lnTo>
                  <a:lnTo>
                    <a:pt x="908" y="13325"/>
                  </a:lnTo>
                  <a:cubicBezTo>
                    <a:pt x="323" y="12178"/>
                    <a:pt x="0" y="10916"/>
                    <a:pt x="0" y="9592"/>
                  </a:cubicBezTo>
                  <a:cubicBezTo>
                    <a:pt x="0" y="4956"/>
                    <a:pt x="3961" y="1089"/>
                    <a:pt x="9228" y="194"/>
                  </a:cubicBezTo>
                  <a:lnTo>
                    <a:pt x="11557" y="0"/>
                  </a:lnTo>
                  <a:lnTo>
                    <a:pt x="11558" y="0"/>
                  </a:lnTo>
                  <a:lnTo>
                    <a:pt x="11559" y="0"/>
                  </a:lnTo>
                  <a:lnTo>
                    <a:pt x="16001" y="0"/>
                  </a:lnTo>
                  <a:lnTo>
                    <a:pt x="16002" y="0"/>
                  </a:lnTo>
                  <a:lnTo>
                    <a:pt x="16003" y="0"/>
                  </a:lnTo>
                  <a:lnTo>
                    <a:pt x="108440" y="0"/>
                  </a:lnTo>
                  <a:lnTo>
                    <a:pt x="108441" y="0"/>
                  </a:lnTo>
                  <a:lnTo>
                    <a:pt x="108442" y="0"/>
                  </a:lnTo>
                  <a:lnTo>
                    <a:pt x="110771" y="194"/>
                  </a:lnTo>
                  <a:cubicBezTo>
                    <a:pt x="116038" y="1089"/>
                    <a:pt x="120000" y="4956"/>
                    <a:pt x="120000" y="9592"/>
                  </a:cubicBezTo>
                  <a:cubicBezTo>
                    <a:pt x="120000" y="10254"/>
                    <a:pt x="119919" y="10900"/>
                    <a:pt x="119765" y="11525"/>
                  </a:cubicBezTo>
                  <a:lnTo>
                    <a:pt x="119244" y="12917"/>
                  </a:lnTo>
                  <a:lnTo>
                    <a:pt x="117332" y="15652"/>
                  </a:lnTo>
                  <a:lnTo>
                    <a:pt x="117332" y="15652"/>
                  </a:lnTo>
                  <a:lnTo>
                    <a:pt x="79490" y="69801"/>
                  </a:lnTo>
                  <a:lnTo>
                    <a:pt x="79490" y="112013"/>
                  </a:lnTo>
                  <a:lnTo>
                    <a:pt x="81201" y="114461"/>
                  </a:lnTo>
                  <a:lnTo>
                    <a:pt x="80742" y="114000"/>
                  </a:lnTo>
                  <a:lnTo>
                    <a:pt x="80683" y="113960"/>
                  </a:lnTo>
                  <a:lnTo>
                    <a:pt x="80683" y="113960"/>
                  </a:lnTo>
                  <a:lnTo>
                    <a:pt x="80742" y="114000"/>
                  </a:lnTo>
                  <a:lnTo>
                    <a:pt x="81201" y="114461"/>
                  </a:lnTo>
                  <a:lnTo>
                    <a:pt x="81512" y="114906"/>
                  </a:lnTo>
                  <a:lnTo>
                    <a:pt x="81650" y="115117"/>
                  </a:lnTo>
                  <a:cubicBezTo>
                    <a:pt x="81864" y="115538"/>
                    <a:pt x="81982" y="116000"/>
                    <a:pt x="81982" y="116485"/>
                  </a:cubicBezTo>
                  <a:cubicBezTo>
                    <a:pt x="81982" y="118183"/>
                    <a:pt x="80531" y="119600"/>
                    <a:pt x="78601" y="119928"/>
                  </a:cubicBezTo>
                  <a:lnTo>
                    <a:pt x="77748" y="120000"/>
                  </a:lnTo>
                  <a:lnTo>
                    <a:pt x="77748" y="120000"/>
                  </a:lnTo>
                  <a:lnTo>
                    <a:pt x="77747" y="119999"/>
                  </a:lnTo>
                  <a:lnTo>
                    <a:pt x="76120" y="11999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1784452" y="3881847"/>
              <a:ext cx="1435401" cy="9623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273" y="88321"/>
                  </a:moveTo>
                  <a:lnTo>
                    <a:pt x="5095" y="88465"/>
                  </a:lnTo>
                  <a:cubicBezTo>
                    <a:pt x="4480" y="89084"/>
                    <a:pt x="3908" y="89790"/>
                    <a:pt x="3385" y="90570"/>
                  </a:cubicBezTo>
                  <a:lnTo>
                    <a:pt x="3385" y="90570"/>
                  </a:lnTo>
                  <a:lnTo>
                    <a:pt x="5095" y="88465"/>
                  </a:lnTo>
                  <a:lnTo>
                    <a:pt x="5264" y="88344"/>
                  </a:lnTo>
                  <a:close/>
                  <a:moveTo>
                    <a:pt x="38390" y="0"/>
                  </a:moveTo>
                  <a:lnTo>
                    <a:pt x="81767" y="0"/>
                  </a:lnTo>
                  <a:lnTo>
                    <a:pt x="117867" y="92834"/>
                  </a:lnTo>
                  <a:lnTo>
                    <a:pt x="116614" y="90570"/>
                  </a:lnTo>
                  <a:lnTo>
                    <a:pt x="116453" y="90372"/>
                  </a:lnTo>
                  <a:lnTo>
                    <a:pt x="116453" y="90372"/>
                  </a:lnTo>
                  <a:lnTo>
                    <a:pt x="116614" y="90570"/>
                  </a:lnTo>
                  <a:lnTo>
                    <a:pt x="117866" y="92834"/>
                  </a:lnTo>
                  <a:lnTo>
                    <a:pt x="118715" y="95016"/>
                  </a:lnTo>
                  <a:lnTo>
                    <a:pt x="119091" y="96050"/>
                  </a:lnTo>
                  <a:cubicBezTo>
                    <a:pt x="119676" y="98112"/>
                    <a:pt x="120000" y="100380"/>
                    <a:pt x="120000" y="102760"/>
                  </a:cubicBezTo>
                  <a:cubicBezTo>
                    <a:pt x="120000" y="111091"/>
                    <a:pt x="116038" y="118042"/>
                    <a:pt x="110771" y="119649"/>
                  </a:cubicBezTo>
                  <a:lnTo>
                    <a:pt x="108442" y="119999"/>
                  </a:lnTo>
                  <a:lnTo>
                    <a:pt x="108441" y="119999"/>
                  </a:lnTo>
                  <a:lnTo>
                    <a:pt x="108440" y="119999"/>
                  </a:lnTo>
                  <a:lnTo>
                    <a:pt x="103998" y="119999"/>
                  </a:lnTo>
                  <a:lnTo>
                    <a:pt x="103997" y="120000"/>
                  </a:lnTo>
                  <a:lnTo>
                    <a:pt x="103996" y="119999"/>
                  </a:lnTo>
                  <a:lnTo>
                    <a:pt x="11559" y="119999"/>
                  </a:lnTo>
                  <a:lnTo>
                    <a:pt x="11558" y="119999"/>
                  </a:lnTo>
                  <a:lnTo>
                    <a:pt x="11557" y="119999"/>
                  </a:lnTo>
                  <a:lnTo>
                    <a:pt x="9228" y="119649"/>
                  </a:lnTo>
                  <a:cubicBezTo>
                    <a:pt x="3961" y="118042"/>
                    <a:pt x="0" y="111091"/>
                    <a:pt x="0" y="102760"/>
                  </a:cubicBezTo>
                  <a:cubicBezTo>
                    <a:pt x="0" y="101570"/>
                    <a:pt x="80" y="100408"/>
                    <a:pt x="234" y="99286"/>
                  </a:cubicBezTo>
                  <a:lnTo>
                    <a:pt x="755" y="96785"/>
                  </a:lnTo>
                  <a:lnTo>
                    <a:pt x="2667" y="91868"/>
                  </a:lnTo>
                  <a:lnTo>
                    <a:pt x="2667" y="918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2572182" y="4133553"/>
              <a:ext cx="209622" cy="20962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1962254" y="4569380"/>
              <a:ext cx="146100" cy="14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2270274" y="3997658"/>
              <a:ext cx="114459" cy="11445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2892787" y="4580440"/>
              <a:ext cx="114459" cy="11445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2255246" y="4359053"/>
              <a:ext cx="72257" cy="7225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2" name="Google Shape;322;p21"/>
          <p:cNvGrpSpPr/>
          <p:nvPr/>
        </p:nvGrpSpPr>
        <p:grpSpPr>
          <a:xfrm>
            <a:off x="4864293" y="2088811"/>
            <a:ext cx="454300" cy="425715"/>
            <a:chOff x="4864293" y="2307886"/>
            <a:chExt cx="454300" cy="425715"/>
          </a:xfrm>
        </p:grpSpPr>
        <p:sp>
          <p:nvSpPr>
            <p:cNvPr id="323" name="Google Shape;323;p21"/>
            <p:cNvSpPr/>
            <p:nvPr/>
          </p:nvSpPr>
          <p:spPr>
            <a:xfrm>
              <a:off x="4864293" y="2365116"/>
              <a:ext cx="209622" cy="2096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5204134" y="2307886"/>
              <a:ext cx="114459" cy="11445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5131085" y="2587501"/>
              <a:ext cx="146100" cy="14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6" name="Google Shape;326;p21"/>
          <p:cNvGrpSpPr/>
          <p:nvPr/>
        </p:nvGrpSpPr>
        <p:grpSpPr>
          <a:xfrm>
            <a:off x="4296568" y="2684476"/>
            <a:ext cx="1755847" cy="2026404"/>
            <a:chOff x="4296568" y="2903551"/>
            <a:chExt cx="1755847" cy="2026404"/>
          </a:xfrm>
        </p:grpSpPr>
        <p:sp>
          <p:nvSpPr>
            <p:cNvPr id="327" name="Google Shape;327;p21"/>
            <p:cNvSpPr/>
            <p:nvPr/>
          </p:nvSpPr>
          <p:spPr>
            <a:xfrm>
              <a:off x="4399261" y="4160639"/>
              <a:ext cx="26792" cy="4619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9600" y="102062"/>
                  </a:lnTo>
                  <a:cubicBezTo>
                    <a:pt x="27958" y="76891"/>
                    <a:pt x="50417" y="52971"/>
                    <a:pt x="76494" y="30584"/>
                  </a:cubicBezTo>
                  <a:lnTo>
                    <a:pt x="1200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6040521" y="4169710"/>
              <a:ext cx="11894" cy="205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2492" y="15812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1"/>
            <p:cNvSpPr/>
            <p:nvPr/>
          </p:nvSpPr>
          <p:spPr>
            <a:xfrm rot="10800000">
              <a:off x="4296568" y="2903551"/>
              <a:ext cx="1681740" cy="202640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726" y="17626"/>
                  </a:moveTo>
                  <a:lnTo>
                    <a:pt x="114904" y="17546"/>
                  </a:lnTo>
                  <a:cubicBezTo>
                    <a:pt x="115519" y="17201"/>
                    <a:pt x="116091" y="16808"/>
                    <a:pt x="116614" y="16374"/>
                  </a:cubicBezTo>
                  <a:lnTo>
                    <a:pt x="116614" y="16374"/>
                  </a:lnTo>
                  <a:lnTo>
                    <a:pt x="114904" y="17546"/>
                  </a:lnTo>
                  <a:lnTo>
                    <a:pt x="114735" y="17613"/>
                  </a:lnTo>
                  <a:close/>
                  <a:moveTo>
                    <a:pt x="39257" y="114000"/>
                  </a:moveTo>
                  <a:lnTo>
                    <a:pt x="39884" y="113571"/>
                  </a:lnTo>
                  <a:lnTo>
                    <a:pt x="39946" y="113546"/>
                  </a:lnTo>
                  <a:lnTo>
                    <a:pt x="39949" y="113542"/>
                  </a:lnTo>
                  <a:lnTo>
                    <a:pt x="39884" y="113571"/>
                  </a:lnTo>
                  <a:cubicBezTo>
                    <a:pt x="39658" y="113697"/>
                    <a:pt x="39448" y="113841"/>
                    <a:pt x="39257" y="114000"/>
                  </a:cubicBezTo>
                  <a:close/>
                  <a:moveTo>
                    <a:pt x="76119" y="120000"/>
                  </a:moveTo>
                  <a:lnTo>
                    <a:pt x="76119" y="119999"/>
                  </a:lnTo>
                  <a:lnTo>
                    <a:pt x="42252" y="119999"/>
                  </a:lnTo>
                  <a:lnTo>
                    <a:pt x="42251" y="120000"/>
                  </a:lnTo>
                  <a:lnTo>
                    <a:pt x="42251" y="120000"/>
                  </a:lnTo>
                  <a:lnTo>
                    <a:pt x="41398" y="119928"/>
                  </a:lnTo>
                  <a:cubicBezTo>
                    <a:pt x="39468" y="119600"/>
                    <a:pt x="38017" y="118183"/>
                    <a:pt x="38017" y="116485"/>
                  </a:cubicBezTo>
                  <a:cubicBezTo>
                    <a:pt x="38017" y="116242"/>
                    <a:pt x="38046" y="116006"/>
                    <a:pt x="38103" y="115777"/>
                  </a:cubicBezTo>
                  <a:lnTo>
                    <a:pt x="38293" y="115267"/>
                  </a:lnTo>
                  <a:lnTo>
                    <a:pt x="38994" y="114265"/>
                  </a:lnTo>
                  <a:lnTo>
                    <a:pt x="38994" y="114265"/>
                  </a:lnTo>
                  <a:lnTo>
                    <a:pt x="40509" y="112096"/>
                  </a:lnTo>
                  <a:lnTo>
                    <a:pt x="40509" y="70028"/>
                  </a:lnTo>
                  <a:lnTo>
                    <a:pt x="2132" y="15115"/>
                  </a:lnTo>
                  <a:lnTo>
                    <a:pt x="3385" y="16374"/>
                  </a:lnTo>
                  <a:lnTo>
                    <a:pt x="3546" y="16485"/>
                  </a:lnTo>
                  <a:lnTo>
                    <a:pt x="3546" y="16485"/>
                  </a:lnTo>
                  <a:lnTo>
                    <a:pt x="3385" y="16374"/>
                  </a:lnTo>
                  <a:lnTo>
                    <a:pt x="2133" y="15115"/>
                  </a:lnTo>
                  <a:lnTo>
                    <a:pt x="1284" y="13900"/>
                  </a:lnTo>
                  <a:lnTo>
                    <a:pt x="908" y="13325"/>
                  </a:lnTo>
                  <a:cubicBezTo>
                    <a:pt x="323" y="12178"/>
                    <a:pt x="0" y="10916"/>
                    <a:pt x="0" y="9592"/>
                  </a:cubicBezTo>
                  <a:cubicBezTo>
                    <a:pt x="0" y="4956"/>
                    <a:pt x="3961" y="1089"/>
                    <a:pt x="9228" y="194"/>
                  </a:cubicBezTo>
                  <a:lnTo>
                    <a:pt x="11557" y="0"/>
                  </a:lnTo>
                  <a:lnTo>
                    <a:pt x="11558" y="0"/>
                  </a:lnTo>
                  <a:lnTo>
                    <a:pt x="11559" y="0"/>
                  </a:lnTo>
                  <a:lnTo>
                    <a:pt x="16001" y="0"/>
                  </a:lnTo>
                  <a:lnTo>
                    <a:pt x="16002" y="0"/>
                  </a:lnTo>
                  <a:lnTo>
                    <a:pt x="16003" y="0"/>
                  </a:lnTo>
                  <a:lnTo>
                    <a:pt x="108440" y="0"/>
                  </a:lnTo>
                  <a:lnTo>
                    <a:pt x="108441" y="0"/>
                  </a:lnTo>
                  <a:lnTo>
                    <a:pt x="108442" y="0"/>
                  </a:lnTo>
                  <a:lnTo>
                    <a:pt x="110771" y="194"/>
                  </a:lnTo>
                  <a:cubicBezTo>
                    <a:pt x="116038" y="1089"/>
                    <a:pt x="120000" y="4956"/>
                    <a:pt x="120000" y="9592"/>
                  </a:cubicBezTo>
                  <a:cubicBezTo>
                    <a:pt x="120000" y="10254"/>
                    <a:pt x="119919" y="10900"/>
                    <a:pt x="119765" y="11525"/>
                  </a:cubicBezTo>
                  <a:lnTo>
                    <a:pt x="119244" y="12917"/>
                  </a:lnTo>
                  <a:lnTo>
                    <a:pt x="117332" y="15652"/>
                  </a:lnTo>
                  <a:lnTo>
                    <a:pt x="117332" y="15652"/>
                  </a:lnTo>
                  <a:lnTo>
                    <a:pt x="79490" y="69801"/>
                  </a:lnTo>
                  <a:lnTo>
                    <a:pt x="79490" y="112013"/>
                  </a:lnTo>
                  <a:lnTo>
                    <a:pt x="81201" y="114461"/>
                  </a:lnTo>
                  <a:lnTo>
                    <a:pt x="80742" y="114000"/>
                  </a:lnTo>
                  <a:lnTo>
                    <a:pt x="80683" y="113960"/>
                  </a:lnTo>
                  <a:lnTo>
                    <a:pt x="80683" y="113960"/>
                  </a:lnTo>
                  <a:lnTo>
                    <a:pt x="80742" y="114000"/>
                  </a:lnTo>
                  <a:lnTo>
                    <a:pt x="81201" y="114461"/>
                  </a:lnTo>
                  <a:lnTo>
                    <a:pt x="81512" y="114906"/>
                  </a:lnTo>
                  <a:lnTo>
                    <a:pt x="81650" y="115117"/>
                  </a:lnTo>
                  <a:cubicBezTo>
                    <a:pt x="81864" y="115538"/>
                    <a:pt x="81982" y="116000"/>
                    <a:pt x="81982" y="116485"/>
                  </a:cubicBezTo>
                  <a:cubicBezTo>
                    <a:pt x="81982" y="118183"/>
                    <a:pt x="80531" y="119600"/>
                    <a:pt x="78601" y="119928"/>
                  </a:cubicBezTo>
                  <a:lnTo>
                    <a:pt x="77748" y="120000"/>
                  </a:lnTo>
                  <a:lnTo>
                    <a:pt x="77748" y="120000"/>
                  </a:lnTo>
                  <a:lnTo>
                    <a:pt x="77747" y="119999"/>
                  </a:lnTo>
                  <a:lnTo>
                    <a:pt x="76120" y="11999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4426052" y="3881847"/>
              <a:ext cx="1435401" cy="9623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273" y="88321"/>
                  </a:moveTo>
                  <a:lnTo>
                    <a:pt x="5095" y="88465"/>
                  </a:lnTo>
                  <a:cubicBezTo>
                    <a:pt x="4480" y="89084"/>
                    <a:pt x="3908" y="89790"/>
                    <a:pt x="3385" y="90570"/>
                  </a:cubicBezTo>
                  <a:lnTo>
                    <a:pt x="3385" y="90570"/>
                  </a:lnTo>
                  <a:lnTo>
                    <a:pt x="5095" y="88465"/>
                  </a:lnTo>
                  <a:lnTo>
                    <a:pt x="5264" y="88344"/>
                  </a:lnTo>
                  <a:close/>
                  <a:moveTo>
                    <a:pt x="38390" y="0"/>
                  </a:moveTo>
                  <a:lnTo>
                    <a:pt x="81767" y="0"/>
                  </a:lnTo>
                  <a:lnTo>
                    <a:pt x="117867" y="92834"/>
                  </a:lnTo>
                  <a:lnTo>
                    <a:pt x="116614" y="90570"/>
                  </a:lnTo>
                  <a:lnTo>
                    <a:pt x="116453" y="90372"/>
                  </a:lnTo>
                  <a:lnTo>
                    <a:pt x="116453" y="90372"/>
                  </a:lnTo>
                  <a:lnTo>
                    <a:pt x="116614" y="90570"/>
                  </a:lnTo>
                  <a:lnTo>
                    <a:pt x="117866" y="92834"/>
                  </a:lnTo>
                  <a:lnTo>
                    <a:pt x="118715" y="95016"/>
                  </a:lnTo>
                  <a:lnTo>
                    <a:pt x="119091" y="96050"/>
                  </a:lnTo>
                  <a:cubicBezTo>
                    <a:pt x="119676" y="98112"/>
                    <a:pt x="120000" y="100380"/>
                    <a:pt x="120000" y="102760"/>
                  </a:cubicBezTo>
                  <a:cubicBezTo>
                    <a:pt x="120000" y="111091"/>
                    <a:pt x="116038" y="118042"/>
                    <a:pt x="110771" y="119649"/>
                  </a:cubicBezTo>
                  <a:lnTo>
                    <a:pt x="108442" y="119999"/>
                  </a:lnTo>
                  <a:lnTo>
                    <a:pt x="108441" y="119999"/>
                  </a:lnTo>
                  <a:lnTo>
                    <a:pt x="108440" y="119999"/>
                  </a:lnTo>
                  <a:lnTo>
                    <a:pt x="103998" y="119999"/>
                  </a:lnTo>
                  <a:lnTo>
                    <a:pt x="103997" y="120000"/>
                  </a:lnTo>
                  <a:lnTo>
                    <a:pt x="103996" y="119999"/>
                  </a:lnTo>
                  <a:lnTo>
                    <a:pt x="11559" y="119999"/>
                  </a:lnTo>
                  <a:lnTo>
                    <a:pt x="11558" y="119999"/>
                  </a:lnTo>
                  <a:lnTo>
                    <a:pt x="11557" y="119999"/>
                  </a:lnTo>
                  <a:lnTo>
                    <a:pt x="9228" y="119649"/>
                  </a:lnTo>
                  <a:cubicBezTo>
                    <a:pt x="3961" y="118042"/>
                    <a:pt x="0" y="111091"/>
                    <a:pt x="0" y="102760"/>
                  </a:cubicBezTo>
                  <a:cubicBezTo>
                    <a:pt x="0" y="101570"/>
                    <a:pt x="80" y="100408"/>
                    <a:pt x="234" y="99286"/>
                  </a:cubicBezTo>
                  <a:lnTo>
                    <a:pt x="755" y="96785"/>
                  </a:lnTo>
                  <a:lnTo>
                    <a:pt x="2667" y="91868"/>
                  </a:lnTo>
                  <a:lnTo>
                    <a:pt x="2667" y="918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5213782" y="4133553"/>
              <a:ext cx="209622" cy="20962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4603854" y="4569380"/>
              <a:ext cx="146100" cy="14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4911874" y="3997658"/>
              <a:ext cx="114459" cy="11445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5534387" y="4580440"/>
              <a:ext cx="114459" cy="11445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4896846" y="4359053"/>
              <a:ext cx="72257" cy="7225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6" name="Google Shape;336;p21"/>
          <p:cNvGrpSpPr/>
          <p:nvPr/>
        </p:nvGrpSpPr>
        <p:grpSpPr>
          <a:xfrm>
            <a:off x="7505893" y="2088811"/>
            <a:ext cx="454300" cy="425715"/>
            <a:chOff x="7505893" y="2307886"/>
            <a:chExt cx="454300" cy="425715"/>
          </a:xfrm>
        </p:grpSpPr>
        <p:sp>
          <p:nvSpPr>
            <p:cNvPr id="337" name="Google Shape;337;p21"/>
            <p:cNvSpPr/>
            <p:nvPr/>
          </p:nvSpPr>
          <p:spPr>
            <a:xfrm>
              <a:off x="7505893" y="2365116"/>
              <a:ext cx="209622" cy="2096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7845734" y="2307886"/>
              <a:ext cx="114459" cy="11445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7772685" y="2587501"/>
              <a:ext cx="146100" cy="14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0" name="Google Shape;340;p21"/>
          <p:cNvGrpSpPr/>
          <p:nvPr/>
        </p:nvGrpSpPr>
        <p:grpSpPr>
          <a:xfrm>
            <a:off x="6938168" y="2684476"/>
            <a:ext cx="1755847" cy="2026404"/>
            <a:chOff x="6938168" y="2903551"/>
            <a:chExt cx="1755847" cy="2026404"/>
          </a:xfrm>
        </p:grpSpPr>
        <p:sp>
          <p:nvSpPr>
            <p:cNvPr id="341" name="Google Shape;341;p21"/>
            <p:cNvSpPr/>
            <p:nvPr/>
          </p:nvSpPr>
          <p:spPr>
            <a:xfrm>
              <a:off x="7040861" y="4160639"/>
              <a:ext cx="26792" cy="4619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9600" y="102062"/>
                  </a:lnTo>
                  <a:cubicBezTo>
                    <a:pt x="27958" y="76891"/>
                    <a:pt x="50417" y="52971"/>
                    <a:pt x="76494" y="30584"/>
                  </a:cubicBezTo>
                  <a:lnTo>
                    <a:pt x="1200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8682121" y="4169710"/>
              <a:ext cx="11894" cy="205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2492" y="15812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1"/>
            <p:cNvSpPr/>
            <p:nvPr/>
          </p:nvSpPr>
          <p:spPr>
            <a:xfrm rot="10800000">
              <a:off x="6938168" y="2903551"/>
              <a:ext cx="1681740" cy="202640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726" y="17626"/>
                  </a:moveTo>
                  <a:lnTo>
                    <a:pt x="114904" y="17546"/>
                  </a:lnTo>
                  <a:cubicBezTo>
                    <a:pt x="115519" y="17201"/>
                    <a:pt x="116091" y="16808"/>
                    <a:pt x="116614" y="16374"/>
                  </a:cubicBezTo>
                  <a:lnTo>
                    <a:pt x="116614" y="16374"/>
                  </a:lnTo>
                  <a:lnTo>
                    <a:pt x="114904" y="17546"/>
                  </a:lnTo>
                  <a:lnTo>
                    <a:pt x="114735" y="17613"/>
                  </a:lnTo>
                  <a:close/>
                  <a:moveTo>
                    <a:pt x="39257" y="114000"/>
                  </a:moveTo>
                  <a:lnTo>
                    <a:pt x="39884" y="113571"/>
                  </a:lnTo>
                  <a:lnTo>
                    <a:pt x="39946" y="113546"/>
                  </a:lnTo>
                  <a:lnTo>
                    <a:pt x="39949" y="113542"/>
                  </a:lnTo>
                  <a:lnTo>
                    <a:pt x="39884" y="113571"/>
                  </a:lnTo>
                  <a:cubicBezTo>
                    <a:pt x="39658" y="113697"/>
                    <a:pt x="39448" y="113841"/>
                    <a:pt x="39257" y="114000"/>
                  </a:cubicBezTo>
                  <a:close/>
                  <a:moveTo>
                    <a:pt x="76119" y="120000"/>
                  </a:moveTo>
                  <a:lnTo>
                    <a:pt x="76119" y="119999"/>
                  </a:lnTo>
                  <a:lnTo>
                    <a:pt x="42252" y="119999"/>
                  </a:lnTo>
                  <a:lnTo>
                    <a:pt x="42251" y="120000"/>
                  </a:lnTo>
                  <a:lnTo>
                    <a:pt x="42251" y="120000"/>
                  </a:lnTo>
                  <a:lnTo>
                    <a:pt x="41398" y="119928"/>
                  </a:lnTo>
                  <a:cubicBezTo>
                    <a:pt x="39468" y="119600"/>
                    <a:pt x="38017" y="118183"/>
                    <a:pt x="38017" y="116485"/>
                  </a:cubicBezTo>
                  <a:cubicBezTo>
                    <a:pt x="38017" y="116242"/>
                    <a:pt x="38046" y="116006"/>
                    <a:pt x="38103" y="115777"/>
                  </a:cubicBezTo>
                  <a:lnTo>
                    <a:pt x="38293" y="115267"/>
                  </a:lnTo>
                  <a:lnTo>
                    <a:pt x="38994" y="114265"/>
                  </a:lnTo>
                  <a:lnTo>
                    <a:pt x="38994" y="114265"/>
                  </a:lnTo>
                  <a:lnTo>
                    <a:pt x="40509" y="112096"/>
                  </a:lnTo>
                  <a:lnTo>
                    <a:pt x="40509" y="70028"/>
                  </a:lnTo>
                  <a:lnTo>
                    <a:pt x="2132" y="15115"/>
                  </a:lnTo>
                  <a:lnTo>
                    <a:pt x="3385" y="16374"/>
                  </a:lnTo>
                  <a:lnTo>
                    <a:pt x="3546" y="16485"/>
                  </a:lnTo>
                  <a:lnTo>
                    <a:pt x="3546" y="16485"/>
                  </a:lnTo>
                  <a:lnTo>
                    <a:pt x="3385" y="16374"/>
                  </a:lnTo>
                  <a:lnTo>
                    <a:pt x="2133" y="15115"/>
                  </a:lnTo>
                  <a:lnTo>
                    <a:pt x="1284" y="13900"/>
                  </a:lnTo>
                  <a:lnTo>
                    <a:pt x="908" y="13325"/>
                  </a:lnTo>
                  <a:cubicBezTo>
                    <a:pt x="323" y="12178"/>
                    <a:pt x="0" y="10916"/>
                    <a:pt x="0" y="9592"/>
                  </a:cubicBezTo>
                  <a:cubicBezTo>
                    <a:pt x="0" y="4956"/>
                    <a:pt x="3961" y="1089"/>
                    <a:pt x="9228" y="194"/>
                  </a:cubicBezTo>
                  <a:lnTo>
                    <a:pt x="11557" y="0"/>
                  </a:lnTo>
                  <a:lnTo>
                    <a:pt x="11558" y="0"/>
                  </a:lnTo>
                  <a:lnTo>
                    <a:pt x="11559" y="0"/>
                  </a:lnTo>
                  <a:lnTo>
                    <a:pt x="16001" y="0"/>
                  </a:lnTo>
                  <a:lnTo>
                    <a:pt x="16002" y="0"/>
                  </a:lnTo>
                  <a:lnTo>
                    <a:pt x="16003" y="0"/>
                  </a:lnTo>
                  <a:lnTo>
                    <a:pt x="108440" y="0"/>
                  </a:lnTo>
                  <a:lnTo>
                    <a:pt x="108441" y="0"/>
                  </a:lnTo>
                  <a:lnTo>
                    <a:pt x="108442" y="0"/>
                  </a:lnTo>
                  <a:lnTo>
                    <a:pt x="110771" y="194"/>
                  </a:lnTo>
                  <a:cubicBezTo>
                    <a:pt x="116038" y="1089"/>
                    <a:pt x="120000" y="4956"/>
                    <a:pt x="120000" y="9592"/>
                  </a:cubicBezTo>
                  <a:cubicBezTo>
                    <a:pt x="120000" y="10254"/>
                    <a:pt x="119919" y="10900"/>
                    <a:pt x="119765" y="11525"/>
                  </a:cubicBezTo>
                  <a:lnTo>
                    <a:pt x="119244" y="12917"/>
                  </a:lnTo>
                  <a:lnTo>
                    <a:pt x="117332" y="15652"/>
                  </a:lnTo>
                  <a:lnTo>
                    <a:pt x="117332" y="15652"/>
                  </a:lnTo>
                  <a:lnTo>
                    <a:pt x="79490" y="69801"/>
                  </a:lnTo>
                  <a:lnTo>
                    <a:pt x="79490" y="112013"/>
                  </a:lnTo>
                  <a:lnTo>
                    <a:pt x="81201" y="114461"/>
                  </a:lnTo>
                  <a:lnTo>
                    <a:pt x="80742" y="114000"/>
                  </a:lnTo>
                  <a:lnTo>
                    <a:pt x="80683" y="113960"/>
                  </a:lnTo>
                  <a:lnTo>
                    <a:pt x="80683" y="113960"/>
                  </a:lnTo>
                  <a:lnTo>
                    <a:pt x="80742" y="114000"/>
                  </a:lnTo>
                  <a:lnTo>
                    <a:pt x="81201" y="114461"/>
                  </a:lnTo>
                  <a:lnTo>
                    <a:pt x="81512" y="114906"/>
                  </a:lnTo>
                  <a:lnTo>
                    <a:pt x="81650" y="115117"/>
                  </a:lnTo>
                  <a:cubicBezTo>
                    <a:pt x="81864" y="115538"/>
                    <a:pt x="81982" y="116000"/>
                    <a:pt x="81982" y="116485"/>
                  </a:cubicBezTo>
                  <a:cubicBezTo>
                    <a:pt x="81982" y="118183"/>
                    <a:pt x="80531" y="119600"/>
                    <a:pt x="78601" y="119928"/>
                  </a:cubicBezTo>
                  <a:lnTo>
                    <a:pt x="77748" y="120000"/>
                  </a:lnTo>
                  <a:lnTo>
                    <a:pt x="77748" y="120000"/>
                  </a:lnTo>
                  <a:lnTo>
                    <a:pt x="77747" y="119999"/>
                  </a:lnTo>
                  <a:lnTo>
                    <a:pt x="76120" y="11999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7067652" y="3881847"/>
              <a:ext cx="1435401" cy="9623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273" y="88321"/>
                  </a:moveTo>
                  <a:lnTo>
                    <a:pt x="5095" y="88465"/>
                  </a:lnTo>
                  <a:cubicBezTo>
                    <a:pt x="4480" y="89084"/>
                    <a:pt x="3908" y="89790"/>
                    <a:pt x="3385" y="90570"/>
                  </a:cubicBezTo>
                  <a:lnTo>
                    <a:pt x="3385" y="90570"/>
                  </a:lnTo>
                  <a:lnTo>
                    <a:pt x="5095" y="88465"/>
                  </a:lnTo>
                  <a:lnTo>
                    <a:pt x="5264" y="88344"/>
                  </a:lnTo>
                  <a:close/>
                  <a:moveTo>
                    <a:pt x="38390" y="0"/>
                  </a:moveTo>
                  <a:lnTo>
                    <a:pt x="81767" y="0"/>
                  </a:lnTo>
                  <a:lnTo>
                    <a:pt x="117867" y="92834"/>
                  </a:lnTo>
                  <a:lnTo>
                    <a:pt x="116614" y="90570"/>
                  </a:lnTo>
                  <a:lnTo>
                    <a:pt x="116453" y="90372"/>
                  </a:lnTo>
                  <a:lnTo>
                    <a:pt x="116453" y="90372"/>
                  </a:lnTo>
                  <a:lnTo>
                    <a:pt x="116614" y="90570"/>
                  </a:lnTo>
                  <a:lnTo>
                    <a:pt x="117866" y="92834"/>
                  </a:lnTo>
                  <a:lnTo>
                    <a:pt x="118715" y="95016"/>
                  </a:lnTo>
                  <a:lnTo>
                    <a:pt x="119091" y="96050"/>
                  </a:lnTo>
                  <a:cubicBezTo>
                    <a:pt x="119676" y="98112"/>
                    <a:pt x="120000" y="100380"/>
                    <a:pt x="120000" y="102760"/>
                  </a:cubicBezTo>
                  <a:cubicBezTo>
                    <a:pt x="120000" y="111091"/>
                    <a:pt x="116038" y="118042"/>
                    <a:pt x="110771" y="119649"/>
                  </a:cubicBezTo>
                  <a:lnTo>
                    <a:pt x="108442" y="119999"/>
                  </a:lnTo>
                  <a:lnTo>
                    <a:pt x="108441" y="119999"/>
                  </a:lnTo>
                  <a:lnTo>
                    <a:pt x="108440" y="119999"/>
                  </a:lnTo>
                  <a:lnTo>
                    <a:pt x="103998" y="119999"/>
                  </a:lnTo>
                  <a:lnTo>
                    <a:pt x="103997" y="120000"/>
                  </a:lnTo>
                  <a:lnTo>
                    <a:pt x="103996" y="119999"/>
                  </a:lnTo>
                  <a:lnTo>
                    <a:pt x="11559" y="119999"/>
                  </a:lnTo>
                  <a:lnTo>
                    <a:pt x="11558" y="119999"/>
                  </a:lnTo>
                  <a:lnTo>
                    <a:pt x="11557" y="119999"/>
                  </a:lnTo>
                  <a:lnTo>
                    <a:pt x="9228" y="119649"/>
                  </a:lnTo>
                  <a:cubicBezTo>
                    <a:pt x="3961" y="118042"/>
                    <a:pt x="0" y="111091"/>
                    <a:pt x="0" y="102760"/>
                  </a:cubicBezTo>
                  <a:cubicBezTo>
                    <a:pt x="0" y="101570"/>
                    <a:pt x="80" y="100408"/>
                    <a:pt x="234" y="99286"/>
                  </a:cubicBezTo>
                  <a:lnTo>
                    <a:pt x="755" y="96785"/>
                  </a:lnTo>
                  <a:lnTo>
                    <a:pt x="2667" y="91868"/>
                  </a:lnTo>
                  <a:lnTo>
                    <a:pt x="2667" y="918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7855382" y="4133553"/>
              <a:ext cx="209622" cy="20962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7245454" y="4569380"/>
              <a:ext cx="146100" cy="14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7553474" y="3997658"/>
              <a:ext cx="114459" cy="11445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8175987" y="4580440"/>
              <a:ext cx="114459" cy="11445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7538446" y="4359053"/>
              <a:ext cx="72257" cy="7225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0" name="Google Shape;350;p21"/>
          <p:cNvGrpSpPr/>
          <p:nvPr/>
        </p:nvGrpSpPr>
        <p:grpSpPr>
          <a:xfrm>
            <a:off x="10147493" y="2088811"/>
            <a:ext cx="454300" cy="425715"/>
            <a:chOff x="10147493" y="2307886"/>
            <a:chExt cx="454300" cy="425715"/>
          </a:xfrm>
        </p:grpSpPr>
        <p:sp>
          <p:nvSpPr>
            <p:cNvPr id="351" name="Google Shape;351;p21"/>
            <p:cNvSpPr/>
            <p:nvPr/>
          </p:nvSpPr>
          <p:spPr>
            <a:xfrm>
              <a:off x="10147493" y="2365116"/>
              <a:ext cx="209622" cy="20962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10487334" y="2307886"/>
              <a:ext cx="114459" cy="1144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10414285" y="2587501"/>
              <a:ext cx="146100" cy="14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4" name="Google Shape;354;p21"/>
          <p:cNvGrpSpPr/>
          <p:nvPr/>
        </p:nvGrpSpPr>
        <p:grpSpPr>
          <a:xfrm>
            <a:off x="9579768" y="2684476"/>
            <a:ext cx="1755847" cy="2026404"/>
            <a:chOff x="9579768" y="2903551"/>
            <a:chExt cx="1755847" cy="2026404"/>
          </a:xfrm>
        </p:grpSpPr>
        <p:sp>
          <p:nvSpPr>
            <p:cNvPr id="355" name="Google Shape;355;p21"/>
            <p:cNvSpPr/>
            <p:nvPr/>
          </p:nvSpPr>
          <p:spPr>
            <a:xfrm>
              <a:off x="9682461" y="4160639"/>
              <a:ext cx="26792" cy="4619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9600" y="102062"/>
                  </a:lnTo>
                  <a:cubicBezTo>
                    <a:pt x="27958" y="76891"/>
                    <a:pt x="50417" y="52971"/>
                    <a:pt x="76494" y="30584"/>
                  </a:cubicBezTo>
                  <a:lnTo>
                    <a:pt x="1200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11323721" y="4169710"/>
              <a:ext cx="11894" cy="205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2492" y="15812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1"/>
            <p:cNvSpPr/>
            <p:nvPr/>
          </p:nvSpPr>
          <p:spPr>
            <a:xfrm rot="10800000">
              <a:off x="9579768" y="2903551"/>
              <a:ext cx="1681740" cy="202640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726" y="17626"/>
                  </a:moveTo>
                  <a:lnTo>
                    <a:pt x="114904" y="17546"/>
                  </a:lnTo>
                  <a:cubicBezTo>
                    <a:pt x="115519" y="17201"/>
                    <a:pt x="116091" y="16808"/>
                    <a:pt x="116614" y="16374"/>
                  </a:cubicBezTo>
                  <a:lnTo>
                    <a:pt x="116614" y="16374"/>
                  </a:lnTo>
                  <a:lnTo>
                    <a:pt x="114904" y="17546"/>
                  </a:lnTo>
                  <a:lnTo>
                    <a:pt x="114735" y="17613"/>
                  </a:lnTo>
                  <a:close/>
                  <a:moveTo>
                    <a:pt x="39257" y="114000"/>
                  </a:moveTo>
                  <a:lnTo>
                    <a:pt x="39884" y="113571"/>
                  </a:lnTo>
                  <a:lnTo>
                    <a:pt x="39946" y="113546"/>
                  </a:lnTo>
                  <a:lnTo>
                    <a:pt x="39949" y="113542"/>
                  </a:lnTo>
                  <a:lnTo>
                    <a:pt x="39884" y="113571"/>
                  </a:lnTo>
                  <a:cubicBezTo>
                    <a:pt x="39658" y="113697"/>
                    <a:pt x="39448" y="113841"/>
                    <a:pt x="39257" y="114000"/>
                  </a:cubicBezTo>
                  <a:close/>
                  <a:moveTo>
                    <a:pt x="76119" y="120000"/>
                  </a:moveTo>
                  <a:lnTo>
                    <a:pt x="76119" y="119999"/>
                  </a:lnTo>
                  <a:lnTo>
                    <a:pt x="42252" y="119999"/>
                  </a:lnTo>
                  <a:lnTo>
                    <a:pt x="42251" y="120000"/>
                  </a:lnTo>
                  <a:lnTo>
                    <a:pt x="42251" y="120000"/>
                  </a:lnTo>
                  <a:lnTo>
                    <a:pt x="41398" y="119928"/>
                  </a:lnTo>
                  <a:cubicBezTo>
                    <a:pt x="39468" y="119600"/>
                    <a:pt x="38017" y="118183"/>
                    <a:pt x="38017" y="116485"/>
                  </a:cubicBezTo>
                  <a:cubicBezTo>
                    <a:pt x="38017" y="116242"/>
                    <a:pt x="38046" y="116006"/>
                    <a:pt x="38103" y="115777"/>
                  </a:cubicBezTo>
                  <a:lnTo>
                    <a:pt x="38293" y="115267"/>
                  </a:lnTo>
                  <a:lnTo>
                    <a:pt x="38994" y="114265"/>
                  </a:lnTo>
                  <a:lnTo>
                    <a:pt x="38994" y="114265"/>
                  </a:lnTo>
                  <a:lnTo>
                    <a:pt x="40509" y="112096"/>
                  </a:lnTo>
                  <a:lnTo>
                    <a:pt x="40509" y="70028"/>
                  </a:lnTo>
                  <a:lnTo>
                    <a:pt x="2132" y="15115"/>
                  </a:lnTo>
                  <a:lnTo>
                    <a:pt x="3385" y="16374"/>
                  </a:lnTo>
                  <a:lnTo>
                    <a:pt x="3546" y="16485"/>
                  </a:lnTo>
                  <a:lnTo>
                    <a:pt x="3546" y="16485"/>
                  </a:lnTo>
                  <a:lnTo>
                    <a:pt x="3385" y="16374"/>
                  </a:lnTo>
                  <a:lnTo>
                    <a:pt x="2133" y="15115"/>
                  </a:lnTo>
                  <a:lnTo>
                    <a:pt x="1284" y="13900"/>
                  </a:lnTo>
                  <a:lnTo>
                    <a:pt x="908" y="13325"/>
                  </a:lnTo>
                  <a:cubicBezTo>
                    <a:pt x="323" y="12178"/>
                    <a:pt x="0" y="10916"/>
                    <a:pt x="0" y="9592"/>
                  </a:cubicBezTo>
                  <a:cubicBezTo>
                    <a:pt x="0" y="4956"/>
                    <a:pt x="3961" y="1089"/>
                    <a:pt x="9228" y="194"/>
                  </a:cubicBezTo>
                  <a:lnTo>
                    <a:pt x="11557" y="0"/>
                  </a:lnTo>
                  <a:lnTo>
                    <a:pt x="11558" y="0"/>
                  </a:lnTo>
                  <a:lnTo>
                    <a:pt x="11559" y="0"/>
                  </a:lnTo>
                  <a:lnTo>
                    <a:pt x="16001" y="0"/>
                  </a:lnTo>
                  <a:lnTo>
                    <a:pt x="16002" y="0"/>
                  </a:lnTo>
                  <a:lnTo>
                    <a:pt x="16003" y="0"/>
                  </a:lnTo>
                  <a:lnTo>
                    <a:pt x="108440" y="0"/>
                  </a:lnTo>
                  <a:lnTo>
                    <a:pt x="108441" y="0"/>
                  </a:lnTo>
                  <a:lnTo>
                    <a:pt x="108442" y="0"/>
                  </a:lnTo>
                  <a:lnTo>
                    <a:pt x="110771" y="194"/>
                  </a:lnTo>
                  <a:cubicBezTo>
                    <a:pt x="116038" y="1089"/>
                    <a:pt x="120000" y="4956"/>
                    <a:pt x="120000" y="9592"/>
                  </a:cubicBezTo>
                  <a:cubicBezTo>
                    <a:pt x="120000" y="10254"/>
                    <a:pt x="119919" y="10900"/>
                    <a:pt x="119765" y="11525"/>
                  </a:cubicBezTo>
                  <a:lnTo>
                    <a:pt x="119244" y="12917"/>
                  </a:lnTo>
                  <a:lnTo>
                    <a:pt x="117332" y="15652"/>
                  </a:lnTo>
                  <a:lnTo>
                    <a:pt x="117332" y="15652"/>
                  </a:lnTo>
                  <a:lnTo>
                    <a:pt x="79490" y="69801"/>
                  </a:lnTo>
                  <a:lnTo>
                    <a:pt x="79490" y="112013"/>
                  </a:lnTo>
                  <a:lnTo>
                    <a:pt x="81201" y="114461"/>
                  </a:lnTo>
                  <a:lnTo>
                    <a:pt x="80742" y="114000"/>
                  </a:lnTo>
                  <a:lnTo>
                    <a:pt x="80683" y="113960"/>
                  </a:lnTo>
                  <a:lnTo>
                    <a:pt x="80683" y="113960"/>
                  </a:lnTo>
                  <a:lnTo>
                    <a:pt x="80742" y="114000"/>
                  </a:lnTo>
                  <a:lnTo>
                    <a:pt x="81201" y="114461"/>
                  </a:lnTo>
                  <a:lnTo>
                    <a:pt x="81512" y="114906"/>
                  </a:lnTo>
                  <a:lnTo>
                    <a:pt x="81650" y="115117"/>
                  </a:lnTo>
                  <a:cubicBezTo>
                    <a:pt x="81864" y="115538"/>
                    <a:pt x="81982" y="116000"/>
                    <a:pt x="81982" y="116485"/>
                  </a:cubicBezTo>
                  <a:cubicBezTo>
                    <a:pt x="81982" y="118183"/>
                    <a:pt x="80531" y="119600"/>
                    <a:pt x="78601" y="119928"/>
                  </a:cubicBezTo>
                  <a:lnTo>
                    <a:pt x="77748" y="120000"/>
                  </a:lnTo>
                  <a:lnTo>
                    <a:pt x="77748" y="120000"/>
                  </a:lnTo>
                  <a:lnTo>
                    <a:pt x="77747" y="119999"/>
                  </a:lnTo>
                  <a:lnTo>
                    <a:pt x="76120" y="11999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9709252" y="3881847"/>
              <a:ext cx="1435401" cy="9623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273" y="88321"/>
                  </a:moveTo>
                  <a:lnTo>
                    <a:pt x="5095" y="88465"/>
                  </a:lnTo>
                  <a:cubicBezTo>
                    <a:pt x="4480" y="89084"/>
                    <a:pt x="3908" y="89790"/>
                    <a:pt x="3385" y="90570"/>
                  </a:cubicBezTo>
                  <a:lnTo>
                    <a:pt x="3385" y="90570"/>
                  </a:lnTo>
                  <a:lnTo>
                    <a:pt x="5095" y="88465"/>
                  </a:lnTo>
                  <a:lnTo>
                    <a:pt x="5264" y="88344"/>
                  </a:lnTo>
                  <a:close/>
                  <a:moveTo>
                    <a:pt x="38390" y="0"/>
                  </a:moveTo>
                  <a:lnTo>
                    <a:pt x="81767" y="0"/>
                  </a:lnTo>
                  <a:lnTo>
                    <a:pt x="117867" y="92834"/>
                  </a:lnTo>
                  <a:lnTo>
                    <a:pt x="116614" y="90570"/>
                  </a:lnTo>
                  <a:lnTo>
                    <a:pt x="116453" y="90372"/>
                  </a:lnTo>
                  <a:lnTo>
                    <a:pt x="116453" y="90372"/>
                  </a:lnTo>
                  <a:lnTo>
                    <a:pt x="116614" y="90570"/>
                  </a:lnTo>
                  <a:lnTo>
                    <a:pt x="117866" y="92834"/>
                  </a:lnTo>
                  <a:lnTo>
                    <a:pt x="118715" y="95016"/>
                  </a:lnTo>
                  <a:lnTo>
                    <a:pt x="119091" y="96050"/>
                  </a:lnTo>
                  <a:cubicBezTo>
                    <a:pt x="119676" y="98112"/>
                    <a:pt x="120000" y="100380"/>
                    <a:pt x="120000" y="102760"/>
                  </a:cubicBezTo>
                  <a:cubicBezTo>
                    <a:pt x="120000" y="111091"/>
                    <a:pt x="116038" y="118042"/>
                    <a:pt x="110771" y="119649"/>
                  </a:cubicBezTo>
                  <a:lnTo>
                    <a:pt x="108442" y="119999"/>
                  </a:lnTo>
                  <a:lnTo>
                    <a:pt x="108441" y="119999"/>
                  </a:lnTo>
                  <a:lnTo>
                    <a:pt x="108440" y="119999"/>
                  </a:lnTo>
                  <a:lnTo>
                    <a:pt x="103998" y="119999"/>
                  </a:lnTo>
                  <a:lnTo>
                    <a:pt x="103997" y="120000"/>
                  </a:lnTo>
                  <a:lnTo>
                    <a:pt x="103996" y="119999"/>
                  </a:lnTo>
                  <a:lnTo>
                    <a:pt x="11559" y="119999"/>
                  </a:lnTo>
                  <a:lnTo>
                    <a:pt x="11558" y="119999"/>
                  </a:lnTo>
                  <a:lnTo>
                    <a:pt x="11557" y="119999"/>
                  </a:lnTo>
                  <a:lnTo>
                    <a:pt x="9228" y="119649"/>
                  </a:lnTo>
                  <a:cubicBezTo>
                    <a:pt x="3961" y="118042"/>
                    <a:pt x="0" y="111091"/>
                    <a:pt x="0" y="102760"/>
                  </a:cubicBezTo>
                  <a:cubicBezTo>
                    <a:pt x="0" y="101570"/>
                    <a:pt x="80" y="100408"/>
                    <a:pt x="234" y="99286"/>
                  </a:cubicBezTo>
                  <a:lnTo>
                    <a:pt x="755" y="96785"/>
                  </a:lnTo>
                  <a:lnTo>
                    <a:pt x="2667" y="91868"/>
                  </a:lnTo>
                  <a:lnTo>
                    <a:pt x="2667" y="9186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10496982" y="4133553"/>
              <a:ext cx="209622" cy="20962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9887054" y="4569380"/>
              <a:ext cx="146100" cy="14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10195074" y="3997658"/>
              <a:ext cx="114459" cy="11445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10817587" y="4580440"/>
              <a:ext cx="114459" cy="11445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10180046" y="4359053"/>
              <a:ext cx="72257" cy="7225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4" name="Google Shape;364;p21"/>
          <p:cNvGrpSpPr/>
          <p:nvPr/>
        </p:nvGrpSpPr>
        <p:grpSpPr>
          <a:xfrm>
            <a:off x="1654966" y="4840583"/>
            <a:ext cx="1681742" cy="1320258"/>
            <a:chOff x="1648614" y="5118843"/>
            <a:chExt cx="1681742" cy="1320258"/>
          </a:xfrm>
        </p:grpSpPr>
        <p:sp>
          <p:nvSpPr>
            <p:cNvPr id="365" name="Google Shape;365;p21"/>
            <p:cNvSpPr txBox="1"/>
            <p:nvPr/>
          </p:nvSpPr>
          <p:spPr>
            <a:xfrm>
              <a:off x="1648614" y="5700437"/>
              <a:ext cx="1681741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 good teacher can inspire hope, ignite the imagination, and instil a love of learning</a:t>
              </a:r>
              <a:endParaRPr/>
            </a:p>
          </p:txBody>
        </p:sp>
        <p:sp>
          <p:nvSpPr>
            <p:cNvPr id="366" name="Google Shape;366;p21"/>
            <p:cNvSpPr txBox="1"/>
            <p:nvPr/>
          </p:nvSpPr>
          <p:spPr>
            <a:xfrm>
              <a:off x="1648615" y="5118843"/>
              <a:ext cx="1681741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3494BA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Stunning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3494BA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Sub-Heading 1</a:t>
              </a:r>
              <a:endParaRPr/>
            </a:p>
          </p:txBody>
        </p:sp>
      </p:grpSp>
      <p:grpSp>
        <p:nvGrpSpPr>
          <p:cNvPr id="367" name="Google Shape;367;p21"/>
          <p:cNvGrpSpPr/>
          <p:nvPr/>
        </p:nvGrpSpPr>
        <p:grpSpPr>
          <a:xfrm>
            <a:off x="4290214" y="4840583"/>
            <a:ext cx="1692255" cy="1320258"/>
            <a:chOff x="1638101" y="5118843"/>
            <a:chExt cx="1692255" cy="1320258"/>
          </a:xfrm>
        </p:grpSpPr>
        <p:sp>
          <p:nvSpPr>
            <p:cNvPr id="368" name="Google Shape;368;p21"/>
            <p:cNvSpPr txBox="1"/>
            <p:nvPr/>
          </p:nvSpPr>
          <p:spPr>
            <a:xfrm>
              <a:off x="1638101" y="5700437"/>
              <a:ext cx="1681741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 good teacher can inspire hope, ignite the imagination, and instil a love of learning</a:t>
              </a:r>
              <a:endParaRPr/>
            </a:p>
          </p:txBody>
        </p:sp>
        <p:sp>
          <p:nvSpPr>
            <p:cNvPr id="369" name="Google Shape;369;p21"/>
            <p:cNvSpPr txBox="1"/>
            <p:nvPr/>
          </p:nvSpPr>
          <p:spPr>
            <a:xfrm>
              <a:off x="1648615" y="5118843"/>
              <a:ext cx="1681741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58B6C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Stunning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58B6C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Sub-Heading 2</a:t>
              </a:r>
              <a:endParaRPr/>
            </a:p>
          </p:txBody>
        </p:sp>
      </p:grpSp>
      <p:grpSp>
        <p:nvGrpSpPr>
          <p:cNvPr id="370" name="Google Shape;370;p21"/>
          <p:cNvGrpSpPr/>
          <p:nvPr/>
        </p:nvGrpSpPr>
        <p:grpSpPr>
          <a:xfrm>
            <a:off x="6946489" y="4840583"/>
            <a:ext cx="1692254" cy="1320258"/>
            <a:chOff x="1648615" y="5118843"/>
            <a:chExt cx="1692254" cy="1320258"/>
          </a:xfrm>
        </p:grpSpPr>
        <p:sp>
          <p:nvSpPr>
            <p:cNvPr id="371" name="Google Shape;371;p21"/>
            <p:cNvSpPr txBox="1"/>
            <p:nvPr/>
          </p:nvSpPr>
          <p:spPr>
            <a:xfrm>
              <a:off x="1659128" y="5700437"/>
              <a:ext cx="1681741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 good teacher can inspire hope, ignite the imagination, and instil a love of learning</a:t>
              </a:r>
              <a:endParaRPr/>
            </a:p>
          </p:txBody>
        </p:sp>
        <p:sp>
          <p:nvSpPr>
            <p:cNvPr id="372" name="Google Shape;372;p21"/>
            <p:cNvSpPr txBox="1"/>
            <p:nvPr/>
          </p:nvSpPr>
          <p:spPr>
            <a:xfrm>
              <a:off x="1648615" y="5118843"/>
              <a:ext cx="1681741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75BDA7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Stunning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75BDA7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Sub-Heading 3</a:t>
              </a:r>
              <a:endParaRPr/>
            </a:p>
          </p:txBody>
        </p:sp>
      </p:grpSp>
      <p:grpSp>
        <p:nvGrpSpPr>
          <p:cNvPr id="373" name="Google Shape;373;p21"/>
          <p:cNvGrpSpPr/>
          <p:nvPr/>
        </p:nvGrpSpPr>
        <p:grpSpPr>
          <a:xfrm>
            <a:off x="9585035" y="4840583"/>
            <a:ext cx="1688957" cy="1320258"/>
            <a:chOff x="1641399" y="5118843"/>
            <a:chExt cx="1688957" cy="1320258"/>
          </a:xfrm>
        </p:grpSpPr>
        <p:sp>
          <p:nvSpPr>
            <p:cNvPr id="374" name="Google Shape;374;p21"/>
            <p:cNvSpPr txBox="1"/>
            <p:nvPr/>
          </p:nvSpPr>
          <p:spPr>
            <a:xfrm>
              <a:off x="1641399" y="5700437"/>
              <a:ext cx="1681741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 good teacher can inspire hope, ignite the imagination, and instil a love of learning</a:t>
              </a:r>
              <a:endParaRPr/>
            </a:p>
          </p:txBody>
        </p:sp>
        <p:sp>
          <p:nvSpPr>
            <p:cNvPr id="375" name="Google Shape;375;p21"/>
            <p:cNvSpPr txBox="1"/>
            <p:nvPr/>
          </p:nvSpPr>
          <p:spPr>
            <a:xfrm>
              <a:off x="1648615" y="5118843"/>
              <a:ext cx="1681741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7A8C8E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Stunning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7A8C8E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Sub-Heading 4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chemeClr val="accent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2"/>
          <p:cNvGrpSpPr/>
          <p:nvPr/>
        </p:nvGrpSpPr>
        <p:grpSpPr>
          <a:xfrm>
            <a:off x="4267422" y="2058564"/>
            <a:ext cx="1596044" cy="1851411"/>
            <a:chOff x="4267422" y="2058564"/>
            <a:chExt cx="1596044" cy="1851411"/>
          </a:xfrm>
        </p:grpSpPr>
        <p:sp>
          <p:nvSpPr>
            <p:cNvPr id="381" name="Google Shape;381;p22"/>
            <p:cNvSpPr/>
            <p:nvPr/>
          </p:nvSpPr>
          <p:spPr>
            <a:xfrm rot="5400000">
              <a:off x="4139738" y="2186248"/>
              <a:ext cx="1851411" cy="1596044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4757506" y="2476438"/>
              <a:ext cx="61587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6000" b="1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</a:t>
              </a:r>
              <a:endParaRPr/>
            </a:p>
          </p:txBody>
        </p:sp>
      </p:grpSp>
      <p:grpSp>
        <p:nvGrpSpPr>
          <p:cNvPr id="383" name="Google Shape;383;p22"/>
          <p:cNvGrpSpPr/>
          <p:nvPr/>
        </p:nvGrpSpPr>
        <p:grpSpPr>
          <a:xfrm>
            <a:off x="5988156" y="2058564"/>
            <a:ext cx="1596044" cy="1851411"/>
            <a:chOff x="4267422" y="2058564"/>
            <a:chExt cx="1596044" cy="1851411"/>
          </a:xfrm>
        </p:grpSpPr>
        <p:sp>
          <p:nvSpPr>
            <p:cNvPr id="384" name="Google Shape;384;p22"/>
            <p:cNvSpPr/>
            <p:nvPr/>
          </p:nvSpPr>
          <p:spPr>
            <a:xfrm rot="5400000">
              <a:off x="4139738" y="2186248"/>
              <a:ext cx="1851411" cy="1596044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4586786" y="2476438"/>
              <a:ext cx="957314" cy="10156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6000" b="1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</a:t>
              </a:r>
              <a:endParaRPr/>
            </a:p>
          </p:txBody>
        </p:sp>
      </p:grpSp>
      <p:grpSp>
        <p:nvGrpSpPr>
          <p:cNvPr id="386" name="Google Shape;386;p22"/>
          <p:cNvGrpSpPr/>
          <p:nvPr/>
        </p:nvGrpSpPr>
        <p:grpSpPr>
          <a:xfrm>
            <a:off x="4267422" y="3909975"/>
            <a:ext cx="1596044" cy="1851411"/>
            <a:chOff x="4267422" y="2058564"/>
            <a:chExt cx="1596044" cy="1851411"/>
          </a:xfrm>
        </p:grpSpPr>
        <p:sp>
          <p:nvSpPr>
            <p:cNvPr id="387" name="Google Shape;387;p22"/>
            <p:cNvSpPr/>
            <p:nvPr/>
          </p:nvSpPr>
          <p:spPr>
            <a:xfrm rot="5400000">
              <a:off x="4139738" y="2186248"/>
              <a:ext cx="1851411" cy="1596044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4681363" y="2476438"/>
              <a:ext cx="768160" cy="10156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6000" b="1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O</a:t>
              </a:r>
              <a:endParaRPr/>
            </a:p>
          </p:txBody>
        </p:sp>
      </p:grpSp>
      <p:grpSp>
        <p:nvGrpSpPr>
          <p:cNvPr id="389" name="Google Shape;389;p22"/>
          <p:cNvGrpSpPr/>
          <p:nvPr/>
        </p:nvGrpSpPr>
        <p:grpSpPr>
          <a:xfrm>
            <a:off x="5988156" y="3909975"/>
            <a:ext cx="1596044" cy="1851411"/>
            <a:chOff x="4267422" y="2058564"/>
            <a:chExt cx="1596044" cy="1851411"/>
          </a:xfrm>
        </p:grpSpPr>
        <p:sp>
          <p:nvSpPr>
            <p:cNvPr id="390" name="Google Shape;390;p22"/>
            <p:cNvSpPr/>
            <p:nvPr/>
          </p:nvSpPr>
          <p:spPr>
            <a:xfrm rot="5400000">
              <a:off x="4139738" y="2186248"/>
              <a:ext cx="1851411" cy="1596044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4747888" y="2476438"/>
              <a:ext cx="635110" cy="10156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6000" b="1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</a:t>
              </a:r>
              <a:endParaRPr/>
            </a:p>
          </p:txBody>
        </p:sp>
      </p:grpSp>
      <p:grpSp>
        <p:nvGrpSpPr>
          <p:cNvPr id="392" name="Google Shape;392;p22"/>
          <p:cNvGrpSpPr/>
          <p:nvPr/>
        </p:nvGrpSpPr>
        <p:grpSpPr>
          <a:xfrm>
            <a:off x="1009305" y="2058530"/>
            <a:ext cx="4056269" cy="1364711"/>
            <a:chOff x="1561190" y="2058531"/>
            <a:chExt cx="4056269" cy="1364711"/>
          </a:xfrm>
        </p:grpSpPr>
        <p:sp>
          <p:nvSpPr>
            <p:cNvPr id="393" name="Google Shape;393;p22"/>
            <p:cNvSpPr/>
            <p:nvPr/>
          </p:nvSpPr>
          <p:spPr>
            <a:xfrm rot="5400000">
              <a:off x="1504603" y="2659318"/>
              <a:ext cx="820511" cy="707337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194A5D"/>
            </a:solidFill>
            <a:ln>
              <a:noFill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94" name="Google Shape;394;p22" descr="Briefcas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644858" y="2742985"/>
              <a:ext cx="539136" cy="539136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</p:pic>
        <p:cxnSp>
          <p:nvCxnSpPr>
            <p:cNvPr id="395" name="Google Shape;395;p22"/>
            <p:cNvCxnSpPr>
              <a:stCxn id="393" idx="3"/>
              <a:endCxn id="381" idx="3"/>
            </p:cNvCxnSpPr>
            <p:nvPr/>
          </p:nvCxnSpPr>
          <p:spPr>
            <a:xfrm rot="-5400000">
              <a:off x="3494058" y="479331"/>
              <a:ext cx="544200" cy="3702600"/>
            </a:xfrm>
            <a:prstGeom prst="bentConnector3">
              <a:avLst>
                <a:gd name="adj1" fmla="val 184232"/>
              </a:avLst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grpSp>
        <p:nvGrpSpPr>
          <p:cNvPr id="396" name="Google Shape;396;p22"/>
          <p:cNvGrpSpPr/>
          <p:nvPr/>
        </p:nvGrpSpPr>
        <p:grpSpPr>
          <a:xfrm>
            <a:off x="6786178" y="2058564"/>
            <a:ext cx="4052832" cy="1364677"/>
            <a:chOff x="6154348" y="2058564"/>
            <a:chExt cx="4052832" cy="1364677"/>
          </a:xfrm>
        </p:grpSpPr>
        <p:sp>
          <p:nvSpPr>
            <p:cNvPr id="397" name="Google Shape;397;p22"/>
            <p:cNvSpPr/>
            <p:nvPr/>
          </p:nvSpPr>
          <p:spPr>
            <a:xfrm rot="5400000">
              <a:off x="9443256" y="2659317"/>
              <a:ext cx="820511" cy="707337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265F65"/>
            </a:solidFill>
            <a:ln>
              <a:noFill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98" name="Google Shape;398;p22" descr="Employee Bad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583511" y="2703461"/>
              <a:ext cx="539136" cy="539136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</p:pic>
        <p:cxnSp>
          <p:nvCxnSpPr>
            <p:cNvPr id="399" name="Google Shape;399;p22"/>
            <p:cNvCxnSpPr>
              <a:stCxn id="384" idx="3"/>
              <a:endCxn id="397" idx="3"/>
            </p:cNvCxnSpPr>
            <p:nvPr/>
          </p:nvCxnSpPr>
          <p:spPr>
            <a:xfrm rot="-5400000" flipH="1">
              <a:off x="7731898" y="481014"/>
              <a:ext cx="544200" cy="3699300"/>
            </a:xfrm>
            <a:prstGeom prst="bentConnector3">
              <a:avLst>
                <a:gd name="adj1" fmla="val -85760"/>
              </a:avLst>
            </a:prstGeom>
            <a:noFill/>
            <a:ln w="9525" cap="flat" cmpd="sng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grpSp>
        <p:nvGrpSpPr>
          <p:cNvPr id="400" name="Google Shape;400;p22"/>
          <p:cNvGrpSpPr/>
          <p:nvPr/>
        </p:nvGrpSpPr>
        <p:grpSpPr>
          <a:xfrm>
            <a:off x="1009305" y="4425425"/>
            <a:ext cx="4056269" cy="1335911"/>
            <a:chOff x="1561190" y="4425426"/>
            <a:chExt cx="4056269" cy="1335911"/>
          </a:xfrm>
        </p:grpSpPr>
        <p:sp>
          <p:nvSpPr>
            <p:cNvPr id="401" name="Google Shape;401;p22"/>
            <p:cNvSpPr/>
            <p:nvPr/>
          </p:nvSpPr>
          <p:spPr>
            <a:xfrm rot="5400000">
              <a:off x="1504603" y="4482013"/>
              <a:ext cx="820511" cy="707337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316756"/>
            </a:solidFill>
            <a:ln>
              <a:noFill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02" name="Google Shape;402;p22" descr="Handshak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644858" y="4565680"/>
              <a:ext cx="539136" cy="539136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</p:pic>
        <p:cxnSp>
          <p:nvCxnSpPr>
            <p:cNvPr id="403" name="Google Shape;403;p22"/>
            <p:cNvCxnSpPr>
              <a:stCxn id="401" idx="0"/>
              <a:endCxn id="387" idx="0"/>
            </p:cNvCxnSpPr>
            <p:nvPr/>
          </p:nvCxnSpPr>
          <p:spPr>
            <a:xfrm rot="-5400000" flipH="1">
              <a:off x="3508458" y="3652337"/>
              <a:ext cx="515400" cy="3702600"/>
            </a:xfrm>
            <a:prstGeom prst="bentConnector3">
              <a:avLst>
                <a:gd name="adj1" fmla="val 196988"/>
              </a:avLst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grpSp>
        <p:nvGrpSpPr>
          <p:cNvPr id="404" name="Google Shape;404;p22"/>
          <p:cNvGrpSpPr/>
          <p:nvPr/>
        </p:nvGrpSpPr>
        <p:grpSpPr>
          <a:xfrm>
            <a:off x="6786178" y="4425425"/>
            <a:ext cx="4052832" cy="1335961"/>
            <a:chOff x="6154348" y="4425425"/>
            <a:chExt cx="4052832" cy="1335961"/>
          </a:xfrm>
        </p:grpSpPr>
        <p:sp>
          <p:nvSpPr>
            <p:cNvPr id="405" name="Google Shape;405;p22"/>
            <p:cNvSpPr/>
            <p:nvPr/>
          </p:nvSpPr>
          <p:spPr>
            <a:xfrm rot="5400000">
              <a:off x="9443256" y="4482012"/>
              <a:ext cx="820511" cy="707337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3C4647"/>
            </a:solidFill>
            <a:ln>
              <a:noFill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06" name="Google Shape;406;p22" descr="Meeti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583511" y="4565680"/>
              <a:ext cx="539136" cy="539136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</p:pic>
        <p:cxnSp>
          <p:nvCxnSpPr>
            <p:cNvPr id="407" name="Google Shape;407;p22"/>
            <p:cNvCxnSpPr>
              <a:stCxn id="390" idx="0"/>
              <a:endCxn id="405" idx="0"/>
            </p:cNvCxnSpPr>
            <p:nvPr/>
          </p:nvCxnSpPr>
          <p:spPr>
            <a:xfrm rot="-5400000">
              <a:off x="7746298" y="3654036"/>
              <a:ext cx="515400" cy="3699300"/>
            </a:xfrm>
            <a:prstGeom prst="bentConnector3">
              <a:avLst>
                <a:gd name="adj1" fmla="val -95375"/>
              </a:avLst>
            </a:prstGeom>
            <a:noFill/>
            <a:ln w="9525" cap="flat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grpSp>
        <p:nvGrpSpPr>
          <p:cNvPr id="408" name="Google Shape;408;p22"/>
          <p:cNvGrpSpPr/>
          <p:nvPr/>
        </p:nvGrpSpPr>
        <p:grpSpPr>
          <a:xfrm>
            <a:off x="1846561" y="2581293"/>
            <a:ext cx="1782034" cy="863381"/>
            <a:chOff x="1892191" y="2703245"/>
            <a:chExt cx="1782034" cy="863381"/>
          </a:xfrm>
        </p:grpSpPr>
        <p:sp>
          <p:nvSpPr>
            <p:cNvPr id="409" name="Google Shape;409;p22"/>
            <p:cNvSpPr txBox="1"/>
            <p:nvPr/>
          </p:nvSpPr>
          <p:spPr>
            <a:xfrm>
              <a:off x="1892191" y="2703245"/>
              <a:ext cx="11913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rgbClr val="1A4A5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STRENGTH</a:t>
              </a:r>
              <a:endParaRPr/>
            </a:p>
          </p:txBody>
        </p:sp>
        <p:sp>
          <p:nvSpPr>
            <p:cNvPr id="410" name="Google Shape;410;p22"/>
            <p:cNvSpPr txBox="1"/>
            <p:nvPr/>
          </p:nvSpPr>
          <p:spPr>
            <a:xfrm>
              <a:off x="1892191" y="2989545"/>
              <a:ext cx="1782034" cy="577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5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 good teacher can inspire hope, ignite the imagination and instil a love of learning</a:t>
              </a:r>
              <a:endParaRPr/>
            </a:p>
          </p:txBody>
        </p:sp>
      </p:grpSp>
      <p:grpSp>
        <p:nvGrpSpPr>
          <p:cNvPr id="411" name="Google Shape;411;p22"/>
          <p:cNvGrpSpPr/>
          <p:nvPr/>
        </p:nvGrpSpPr>
        <p:grpSpPr>
          <a:xfrm>
            <a:off x="8270071" y="2577560"/>
            <a:ext cx="1782034" cy="870847"/>
            <a:chOff x="1892191" y="2695779"/>
            <a:chExt cx="1782034" cy="870847"/>
          </a:xfrm>
        </p:grpSpPr>
        <p:sp>
          <p:nvSpPr>
            <p:cNvPr id="412" name="Google Shape;412;p22"/>
            <p:cNvSpPr txBox="1"/>
            <p:nvPr/>
          </p:nvSpPr>
          <p:spPr>
            <a:xfrm>
              <a:off x="2397531" y="2695779"/>
              <a:ext cx="1244251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rgbClr val="26606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WEAKNESS</a:t>
              </a:r>
              <a:endParaRPr/>
            </a:p>
          </p:txBody>
        </p:sp>
        <p:sp>
          <p:nvSpPr>
            <p:cNvPr id="413" name="Google Shape;413;p22"/>
            <p:cNvSpPr txBox="1"/>
            <p:nvPr/>
          </p:nvSpPr>
          <p:spPr>
            <a:xfrm>
              <a:off x="1892191" y="2989545"/>
              <a:ext cx="1782034" cy="577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5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 good teacher can inspire hope, ignite the imagination and instil a love of learning</a:t>
              </a:r>
              <a:endParaRPr/>
            </a:p>
          </p:txBody>
        </p:sp>
      </p:grpSp>
      <p:grpSp>
        <p:nvGrpSpPr>
          <p:cNvPr id="414" name="Google Shape;414;p22"/>
          <p:cNvGrpSpPr/>
          <p:nvPr/>
        </p:nvGrpSpPr>
        <p:grpSpPr>
          <a:xfrm>
            <a:off x="8270071" y="4419943"/>
            <a:ext cx="1782034" cy="831476"/>
            <a:chOff x="1892191" y="2735150"/>
            <a:chExt cx="1782034" cy="831476"/>
          </a:xfrm>
        </p:grpSpPr>
        <p:sp>
          <p:nvSpPr>
            <p:cNvPr id="415" name="Google Shape;415;p22"/>
            <p:cNvSpPr txBox="1"/>
            <p:nvPr/>
          </p:nvSpPr>
          <p:spPr>
            <a:xfrm>
              <a:off x="2632659" y="2735150"/>
              <a:ext cx="103746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rgbClr val="3D464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THREATS</a:t>
              </a:r>
              <a:endParaRPr/>
            </a:p>
          </p:txBody>
        </p:sp>
        <p:sp>
          <p:nvSpPr>
            <p:cNvPr id="416" name="Google Shape;416;p22"/>
            <p:cNvSpPr txBox="1"/>
            <p:nvPr/>
          </p:nvSpPr>
          <p:spPr>
            <a:xfrm>
              <a:off x="1892191" y="2989545"/>
              <a:ext cx="1782034" cy="577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5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 good teacher can inspire hope, ignite the imagination and instil a love of learning</a:t>
              </a:r>
              <a:endParaRPr/>
            </a:p>
          </p:txBody>
        </p:sp>
      </p:grpSp>
      <p:grpSp>
        <p:nvGrpSpPr>
          <p:cNvPr id="417" name="Google Shape;417;p22"/>
          <p:cNvGrpSpPr/>
          <p:nvPr/>
        </p:nvGrpSpPr>
        <p:grpSpPr>
          <a:xfrm>
            <a:off x="1846561" y="4407820"/>
            <a:ext cx="1782034" cy="863381"/>
            <a:chOff x="1892191" y="2703245"/>
            <a:chExt cx="1782034" cy="863381"/>
          </a:xfrm>
        </p:grpSpPr>
        <p:sp>
          <p:nvSpPr>
            <p:cNvPr id="418" name="Google Shape;418;p22"/>
            <p:cNvSpPr txBox="1"/>
            <p:nvPr/>
          </p:nvSpPr>
          <p:spPr>
            <a:xfrm>
              <a:off x="1892191" y="2703245"/>
              <a:ext cx="1713931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rgbClr val="31685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OPPORTUNITIES</a:t>
              </a:r>
              <a:endParaRPr/>
            </a:p>
          </p:txBody>
        </p:sp>
        <p:sp>
          <p:nvSpPr>
            <p:cNvPr id="419" name="Google Shape;419;p22"/>
            <p:cNvSpPr txBox="1"/>
            <p:nvPr/>
          </p:nvSpPr>
          <p:spPr>
            <a:xfrm>
              <a:off x="1892191" y="2989545"/>
              <a:ext cx="1782034" cy="577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5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 good teacher can inspire hope, ignite the imagination and instil a love of learning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chemeClr val="accent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23"/>
          <p:cNvGrpSpPr/>
          <p:nvPr/>
        </p:nvGrpSpPr>
        <p:grpSpPr>
          <a:xfrm>
            <a:off x="4033480" y="2568308"/>
            <a:ext cx="4125040" cy="2802760"/>
            <a:chOff x="2930497" y="1693445"/>
            <a:chExt cx="6173746" cy="4194754"/>
          </a:xfrm>
        </p:grpSpPr>
        <p:sp>
          <p:nvSpPr>
            <p:cNvPr id="425" name="Google Shape;425;p23"/>
            <p:cNvSpPr/>
            <p:nvPr/>
          </p:nvSpPr>
          <p:spPr>
            <a:xfrm>
              <a:off x="3919993" y="1693445"/>
              <a:ext cx="4194754" cy="4194754"/>
            </a:xfrm>
            <a:prstGeom prst="ellipse">
              <a:avLst/>
            </a:prstGeom>
            <a:solidFill>
              <a:srgbClr val="D3E9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6" name="Google Shape;426;p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30497" y="1864654"/>
              <a:ext cx="6173746" cy="3852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7" name="Google Shape;427;p23"/>
          <p:cNvGrpSpPr/>
          <p:nvPr/>
        </p:nvGrpSpPr>
        <p:grpSpPr>
          <a:xfrm>
            <a:off x="3579710" y="4266317"/>
            <a:ext cx="1630018" cy="1630018"/>
            <a:chOff x="3579710" y="4266317"/>
            <a:chExt cx="1630018" cy="1630018"/>
          </a:xfrm>
        </p:grpSpPr>
        <p:sp>
          <p:nvSpPr>
            <p:cNvPr id="428" name="Google Shape;428;p23"/>
            <p:cNvSpPr/>
            <p:nvPr/>
          </p:nvSpPr>
          <p:spPr>
            <a:xfrm>
              <a:off x="3579710" y="4266317"/>
              <a:ext cx="1630018" cy="1630018"/>
            </a:xfrm>
            <a:prstGeom prst="ellipse">
              <a:avLst/>
            </a:prstGeom>
            <a:solidFill>
              <a:srgbClr val="58B6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9" name="Google Shape;429;p23" descr="Microphon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937519" y="4662104"/>
              <a:ext cx="912937" cy="91293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430" name="Google Shape;430;p23"/>
          <p:cNvGrpSpPr/>
          <p:nvPr/>
        </p:nvGrpSpPr>
        <p:grpSpPr>
          <a:xfrm>
            <a:off x="3579710" y="2071054"/>
            <a:ext cx="1630018" cy="1630018"/>
            <a:chOff x="3579710" y="2071054"/>
            <a:chExt cx="1630018" cy="1630018"/>
          </a:xfrm>
        </p:grpSpPr>
        <p:sp>
          <p:nvSpPr>
            <p:cNvPr id="431" name="Google Shape;431;p23"/>
            <p:cNvSpPr/>
            <p:nvPr/>
          </p:nvSpPr>
          <p:spPr>
            <a:xfrm>
              <a:off x="3579710" y="2071054"/>
              <a:ext cx="1630018" cy="1630018"/>
            </a:xfrm>
            <a:prstGeom prst="ellipse">
              <a:avLst/>
            </a:prstGeom>
            <a:solidFill>
              <a:srgbClr val="75BD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32" name="Google Shape;432;p23" descr="Radio microphon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937519" y="2470399"/>
              <a:ext cx="912937" cy="91293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433" name="Google Shape;433;p23"/>
          <p:cNvGrpSpPr/>
          <p:nvPr/>
        </p:nvGrpSpPr>
        <p:grpSpPr>
          <a:xfrm>
            <a:off x="6998066" y="2071054"/>
            <a:ext cx="1630018" cy="1630018"/>
            <a:chOff x="6998066" y="2071054"/>
            <a:chExt cx="1630018" cy="1630018"/>
          </a:xfrm>
        </p:grpSpPr>
        <p:sp>
          <p:nvSpPr>
            <p:cNvPr id="434" name="Google Shape;434;p23"/>
            <p:cNvSpPr/>
            <p:nvPr/>
          </p:nvSpPr>
          <p:spPr>
            <a:xfrm>
              <a:off x="6998066" y="2071054"/>
              <a:ext cx="1630018" cy="1630018"/>
            </a:xfrm>
            <a:prstGeom prst="ellipse">
              <a:avLst/>
            </a:prstGeom>
            <a:solidFill>
              <a:srgbClr val="7A8C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35" name="Google Shape;435;p23" descr="Satellite dish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355011" y="2428863"/>
              <a:ext cx="912937" cy="91293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436" name="Google Shape;436;p23"/>
          <p:cNvGrpSpPr/>
          <p:nvPr/>
        </p:nvGrpSpPr>
        <p:grpSpPr>
          <a:xfrm>
            <a:off x="6993981" y="4266520"/>
            <a:ext cx="1630018" cy="1630018"/>
            <a:chOff x="6993981" y="4266520"/>
            <a:chExt cx="1630018" cy="1630018"/>
          </a:xfrm>
        </p:grpSpPr>
        <p:sp>
          <p:nvSpPr>
            <p:cNvPr id="437" name="Google Shape;437;p23"/>
            <p:cNvSpPr/>
            <p:nvPr/>
          </p:nvSpPr>
          <p:spPr>
            <a:xfrm>
              <a:off x="6993981" y="4266520"/>
              <a:ext cx="1630018" cy="16300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38" name="Google Shape;438;p23" descr="Satellit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351790" y="4624126"/>
              <a:ext cx="912937" cy="91293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439" name="Google Shape;439;p23"/>
          <p:cNvGrpSpPr/>
          <p:nvPr/>
        </p:nvGrpSpPr>
        <p:grpSpPr>
          <a:xfrm>
            <a:off x="435725" y="2428863"/>
            <a:ext cx="3382686" cy="1033491"/>
            <a:chOff x="435725" y="2428863"/>
            <a:chExt cx="3382686" cy="1033491"/>
          </a:xfrm>
        </p:grpSpPr>
        <p:sp>
          <p:nvSpPr>
            <p:cNvPr id="440" name="Google Shape;440;p23"/>
            <p:cNvSpPr txBox="1"/>
            <p:nvPr/>
          </p:nvSpPr>
          <p:spPr>
            <a:xfrm>
              <a:off x="723569" y="2428863"/>
              <a:ext cx="160492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rgbClr val="31675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SUB HEADING 1</a:t>
              </a:r>
              <a:endParaRPr/>
            </a:p>
          </p:txBody>
        </p:sp>
        <p:sp>
          <p:nvSpPr>
            <p:cNvPr id="441" name="Google Shape;441;p23"/>
            <p:cNvSpPr txBox="1"/>
            <p:nvPr/>
          </p:nvSpPr>
          <p:spPr>
            <a:xfrm>
              <a:off x="435725" y="2648573"/>
              <a:ext cx="1892771" cy="577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50">
                  <a:solidFill>
                    <a:srgbClr val="595959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 good teacher can inspire hope, ignite the imagination, and instil a love of learning</a:t>
              </a:r>
              <a:endParaRPr/>
            </a:p>
          </p:txBody>
        </p:sp>
        <p:cxnSp>
          <p:nvCxnSpPr>
            <p:cNvPr id="442" name="Google Shape;442;p23"/>
            <p:cNvCxnSpPr>
              <a:stCxn id="441" idx="2"/>
              <a:endCxn id="431" idx="3"/>
            </p:cNvCxnSpPr>
            <p:nvPr/>
          </p:nvCxnSpPr>
          <p:spPr>
            <a:xfrm rot="-5400000" flipH="1">
              <a:off x="2481911" y="2125854"/>
              <a:ext cx="236700" cy="2436300"/>
            </a:xfrm>
            <a:prstGeom prst="bentConnector3">
              <a:avLst>
                <a:gd name="adj1" fmla="val 297422"/>
              </a:avLst>
            </a:prstGeom>
            <a:noFill/>
            <a:ln w="25400" cap="rnd" cmpd="sng">
              <a:solidFill>
                <a:srgbClr val="316756"/>
              </a:solidFill>
              <a:prstDash val="dot"/>
              <a:miter lim="800000"/>
              <a:headEnd type="oval" w="sm" len="sm"/>
              <a:tailEnd type="none" w="sm" len="sm"/>
            </a:ln>
          </p:spPr>
        </p:cxnSp>
      </p:grpSp>
      <p:grpSp>
        <p:nvGrpSpPr>
          <p:cNvPr id="443" name="Google Shape;443;p23"/>
          <p:cNvGrpSpPr/>
          <p:nvPr/>
        </p:nvGrpSpPr>
        <p:grpSpPr>
          <a:xfrm>
            <a:off x="435725" y="4685284"/>
            <a:ext cx="3382686" cy="972291"/>
            <a:chOff x="435725" y="2428863"/>
            <a:chExt cx="3382686" cy="972291"/>
          </a:xfrm>
        </p:grpSpPr>
        <p:sp>
          <p:nvSpPr>
            <p:cNvPr id="444" name="Google Shape;444;p23"/>
            <p:cNvSpPr txBox="1"/>
            <p:nvPr/>
          </p:nvSpPr>
          <p:spPr>
            <a:xfrm>
              <a:off x="723569" y="2428863"/>
              <a:ext cx="16417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rgbClr val="265F6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SUB HEADING 2</a:t>
              </a:r>
              <a:endParaRPr/>
            </a:p>
          </p:txBody>
        </p:sp>
        <p:sp>
          <p:nvSpPr>
            <p:cNvPr id="445" name="Google Shape;445;p23"/>
            <p:cNvSpPr txBox="1"/>
            <p:nvPr/>
          </p:nvSpPr>
          <p:spPr>
            <a:xfrm>
              <a:off x="435725" y="2648573"/>
              <a:ext cx="1892771" cy="577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50">
                  <a:solidFill>
                    <a:srgbClr val="595959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 good teacher can inspire hope, ignite the imagination, and instil a love of learning</a:t>
              </a:r>
              <a:endParaRPr sz="105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446" name="Google Shape;446;p23"/>
            <p:cNvCxnSpPr>
              <a:stCxn id="445" idx="2"/>
              <a:endCxn id="428" idx="3"/>
            </p:cNvCxnSpPr>
            <p:nvPr/>
          </p:nvCxnSpPr>
          <p:spPr>
            <a:xfrm rot="-5400000" flipH="1">
              <a:off x="2512511" y="2095254"/>
              <a:ext cx="175500" cy="2436300"/>
            </a:xfrm>
            <a:prstGeom prst="bentConnector3">
              <a:avLst>
                <a:gd name="adj1" fmla="val -919151"/>
              </a:avLst>
            </a:prstGeom>
            <a:noFill/>
            <a:ln w="25400" cap="rnd" cmpd="sng">
              <a:solidFill>
                <a:srgbClr val="265F65"/>
              </a:solidFill>
              <a:prstDash val="dot"/>
              <a:miter lim="800000"/>
              <a:headEnd type="oval" w="sm" len="sm"/>
              <a:tailEnd type="none" w="sm" len="sm"/>
            </a:ln>
          </p:spPr>
        </p:cxnSp>
      </p:grpSp>
      <p:grpSp>
        <p:nvGrpSpPr>
          <p:cNvPr id="447" name="Google Shape;447;p23"/>
          <p:cNvGrpSpPr/>
          <p:nvPr/>
        </p:nvGrpSpPr>
        <p:grpSpPr>
          <a:xfrm flipH="1">
            <a:off x="8389411" y="2351302"/>
            <a:ext cx="3617286" cy="1111191"/>
            <a:chOff x="435725" y="2428863"/>
            <a:chExt cx="3617286" cy="1111191"/>
          </a:xfrm>
        </p:grpSpPr>
        <p:sp>
          <p:nvSpPr>
            <p:cNvPr id="448" name="Google Shape;448;p23"/>
            <p:cNvSpPr txBox="1"/>
            <p:nvPr/>
          </p:nvSpPr>
          <p:spPr>
            <a:xfrm>
              <a:off x="688303" y="2428863"/>
              <a:ext cx="16401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rgbClr val="3C464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SUB HEADING 3</a:t>
              </a:r>
              <a:endParaRPr/>
            </a:p>
          </p:txBody>
        </p:sp>
        <p:sp>
          <p:nvSpPr>
            <p:cNvPr id="449" name="Google Shape;449;p23"/>
            <p:cNvSpPr txBox="1"/>
            <p:nvPr/>
          </p:nvSpPr>
          <p:spPr>
            <a:xfrm>
              <a:off x="435725" y="2648573"/>
              <a:ext cx="1892771" cy="577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50">
                  <a:solidFill>
                    <a:srgbClr val="595959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 good teacher can inspire hope, ignite the imagination, and instil a love of learning</a:t>
              </a:r>
              <a:endParaRPr/>
            </a:p>
          </p:txBody>
        </p:sp>
        <p:cxnSp>
          <p:nvCxnSpPr>
            <p:cNvPr id="450" name="Google Shape;450;p23"/>
            <p:cNvCxnSpPr>
              <a:stCxn id="449" idx="2"/>
              <a:endCxn id="434" idx="5"/>
            </p:cNvCxnSpPr>
            <p:nvPr/>
          </p:nvCxnSpPr>
          <p:spPr>
            <a:xfrm rot="-5400000" flipH="1">
              <a:off x="2560361" y="2047404"/>
              <a:ext cx="314400" cy="2670900"/>
            </a:xfrm>
            <a:prstGeom prst="bentConnector3">
              <a:avLst>
                <a:gd name="adj1" fmla="val 273378"/>
              </a:avLst>
            </a:prstGeom>
            <a:noFill/>
            <a:ln w="25400" cap="rnd" cmpd="sng">
              <a:solidFill>
                <a:srgbClr val="3C4647"/>
              </a:solidFill>
              <a:prstDash val="dot"/>
              <a:miter lim="800000"/>
              <a:headEnd type="oval" w="sm" len="sm"/>
              <a:tailEnd type="none" w="sm" len="sm"/>
            </a:ln>
          </p:spPr>
        </p:cxnSp>
      </p:grpSp>
      <p:grpSp>
        <p:nvGrpSpPr>
          <p:cNvPr id="451" name="Google Shape;451;p23"/>
          <p:cNvGrpSpPr/>
          <p:nvPr/>
        </p:nvGrpSpPr>
        <p:grpSpPr>
          <a:xfrm flipH="1">
            <a:off x="8385201" y="4854319"/>
            <a:ext cx="3609786" cy="803391"/>
            <a:chOff x="435725" y="2428863"/>
            <a:chExt cx="3609786" cy="803391"/>
          </a:xfrm>
        </p:grpSpPr>
        <p:sp>
          <p:nvSpPr>
            <p:cNvPr id="452" name="Google Shape;452;p23"/>
            <p:cNvSpPr txBox="1"/>
            <p:nvPr/>
          </p:nvSpPr>
          <p:spPr>
            <a:xfrm>
              <a:off x="689906" y="2428863"/>
              <a:ext cx="16385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rgbClr val="194A5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SUB HEADING 4</a:t>
              </a:r>
              <a:endParaRPr/>
            </a:p>
          </p:txBody>
        </p:sp>
        <p:sp>
          <p:nvSpPr>
            <p:cNvPr id="453" name="Google Shape;453;p23"/>
            <p:cNvSpPr txBox="1"/>
            <p:nvPr/>
          </p:nvSpPr>
          <p:spPr>
            <a:xfrm>
              <a:off x="435725" y="2648573"/>
              <a:ext cx="1892771" cy="577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50">
                  <a:solidFill>
                    <a:srgbClr val="595959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 good teacher can inspire hope, ignite the imagination, and instil a love of learning</a:t>
              </a:r>
              <a:endParaRPr/>
            </a:p>
          </p:txBody>
        </p:sp>
        <p:cxnSp>
          <p:nvCxnSpPr>
            <p:cNvPr id="454" name="Google Shape;454;p23"/>
            <p:cNvCxnSpPr>
              <a:stCxn id="453" idx="2"/>
              <a:endCxn id="437" idx="5"/>
            </p:cNvCxnSpPr>
            <p:nvPr/>
          </p:nvCxnSpPr>
          <p:spPr>
            <a:xfrm rot="-5400000" flipH="1">
              <a:off x="2710511" y="1897254"/>
              <a:ext cx="6600" cy="2663400"/>
            </a:xfrm>
            <a:prstGeom prst="bentConnector3">
              <a:avLst>
                <a:gd name="adj1" fmla="val -29052076"/>
              </a:avLst>
            </a:prstGeom>
            <a:noFill/>
            <a:ln w="25400" cap="rnd" cmpd="sng">
              <a:solidFill>
                <a:srgbClr val="194A5D"/>
              </a:solidFill>
              <a:prstDash val="dot"/>
              <a:miter lim="800000"/>
              <a:headEnd type="oval" w="sm" len="sm"/>
              <a:tailEnd type="none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9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chemeClr val="accent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4"/>
          <p:cNvSpPr txBox="1"/>
          <p:nvPr/>
        </p:nvSpPr>
        <p:spPr>
          <a:xfrm>
            <a:off x="1382684" y="100114"/>
            <a:ext cx="942663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>
                <a:solidFill>
                  <a:srgbClr val="194A5D"/>
                </a:solidFill>
                <a:latin typeface="Montserrat"/>
                <a:ea typeface="Montserrat"/>
                <a:cs typeface="Montserrat"/>
                <a:sym typeface="Montserrat"/>
              </a:rPr>
              <a:t>OUR AWARDS</a:t>
            </a:r>
            <a:endParaRPr/>
          </a:p>
        </p:txBody>
      </p:sp>
      <p:cxnSp>
        <p:nvCxnSpPr>
          <p:cNvPr id="460" name="Google Shape;460;p24"/>
          <p:cNvCxnSpPr/>
          <p:nvPr/>
        </p:nvCxnSpPr>
        <p:spPr>
          <a:xfrm>
            <a:off x="3961075" y="1056409"/>
            <a:ext cx="426985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1" name="Google Shape;461;p24"/>
          <p:cNvSpPr txBox="1"/>
          <p:nvPr/>
        </p:nvSpPr>
        <p:spPr>
          <a:xfrm>
            <a:off x="4440291" y="1217815"/>
            <a:ext cx="33114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Your </a:t>
            </a:r>
            <a:r>
              <a:rPr lang="en-IN" sz="18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extraordinary</a:t>
            </a:r>
            <a:r>
              <a:rPr lang="en-IN"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subtitle here</a:t>
            </a:r>
            <a:endParaRPr/>
          </a:p>
        </p:txBody>
      </p:sp>
      <p:grpSp>
        <p:nvGrpSpPr>
          <p:cNvPr id="462" name="Google Shape;462;p24"/>
          <p:cNvGrpSpPr/>
          <p:nvPr/>
        </p:nvGrpSpPr>
        <p:grpSpPr>
          <a:xfrm>
            <a:off x="2329756" y="218185"/>
            <a:ext cx="773085" cy="687187"/>
            <a:chOff x="779252" y="235433"/>
            <a:chExt cx="773085" cy="687187"/>
          </a:xfrm>
        </p:grpSpPr>
        <p:sp>
          <p:nvSpPr>
            <p:cNvPr id="463" name="Google Shape;463;p24"/>
            <p:cNvSpPr/>
            <p:nvPr/>
          </p:nvSpPr>
          <p:spPr>
            <a:xfrm>
              <a:off x="779252" y="332126"/>
              <a:ext cx="500822" cy="493803"/>
            </a:xfrm>
            <a:prstGeom prst="triangle">
              <a:avLst>
                <a:gd name="adj" fmla="val 50000"/>
              </a:avLst>
            </a:prstGeom>
            <a:noFill/>
            <a:ln w="12700" cap="flat" cmpd="sng">
              <a:solidFill>
                <a:srgbClr val="7EC0D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881776" y="235433"/>
              <a:ext cx="670561" cy="687187"/>
            </a:xfrm>
            <a:prstGeom prst="triangle">
              <a:avLst>
                <a:gd name="adj" fmla="val 50000"/>
              </a:avLst>
            </a:prstGeom>
            <a:noFill/>
            <a:ln w="12700" cap="flat" cmpd="sng">
              <a:solidFill>
                <a:srgbClr val="7EC0D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65" name="Google Shape;46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7439" y="2075152"/>
            <a:ext cx="1897944" cy="19049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6" name="Google Shape;466;p24"/>
          <p:cNvGrpSpPr/>
          <p:nvPr/>
        </p:nvGrpSpPr>
        <p:grpSpPr>
          <a:xfrm>
            <a:off x="502509" y="4182385"/>
            <a:ext cx="2301840" cy="1362730"/>
            <a:chOff x="794497" y="4182386"/>
            <a:chExt cx="2301840" cy="1362730"/>
          </a:xfrm>
        </p:grpSpPr>
        <p:sp>
          <p:nvSpPr>
            <p:cNvPr id="467" name="Google Shape;467;p24"/>
            <p:cNvSpPr/>
            <p:nvPr/>
          </p:nvSpPr>
          <p:spPr>
            <a:xfrm>
              <a:off x="794497" y="4182386"/>
              <a:ext cx="2301840" cy="40862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BEST </a:t>
              </a:r>
              <a:r>
                <a:rPr lang="en-IN" sz="1800">
                  <a:solidFill>
                    <a:srgbClr val="266F8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UX Designer</a:t>
              </a:r>
              <a:endParaRPr/>
            </a:p>
          </p:txBody>
        </p:sp>
        <p:sp>
          <p:nvSpPr>
            <p:cNvPr id="468" name="Google Shape;468;p24"/>
            <p:cNvSpPr txBox="1"/>
            <p:nvPr/>
          </p:nvSpPr>
          <p:spPr>
            <a:xfrm>
              <a:off x="794497" y="4591009"/>
              <a:ext cx="2301840" cy="954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rgbClr val="595959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 good teacher can inspire hope, ignite the imagination, and instil a love of learning</a:t>
              </a:r>
              <a:endParaRPr/>
            </a:p>
          </p:txBody>
        </p:sp>
      </p:grpSp>
      <p:grpSp>
        <p:nvGrpSpPr>
          <p:cNvPr id="469" name="Google Shape;469;p24"/>
          <p:cNvGrpSpPr/>
          <p:nvPr/>
        </p:nvGrpSpPr>
        <p:grpSpPr>
          <a:xfrm>
            <a:off x="3277441" y="4182385"/>
            <a:ext cx="2452360" cy="1362731"/>
            <a:chOff x="735648" y="4182385"/>
            <a:chExt cx="2452360" cy="1362731"/>
          </a:xfrm>
        </p:grpSpPr>
        <p:sp>
          <p:nvSpPr>
            <p:cNvPr id="470" name="Google Shape;470;p24"/>
            <p:cNvSpPr/>
            <p:nvPr/>
          </p:nvSpPr>
          <p:spPr>
            <a:xfrm>
              <a:off x="735648" y="4182385"/>
              <a:ext cx="2452360" cy="408623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BEST </a:t>
              </a:r>
              <a:r>
                <a:rPr lang="en-IN" sz="1800">
                  <a:solidFill>
                    <a:srgbClr val="398F9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App Designer</a:t>
              </a:r>
              <a:endParaRPr/>
            </a:p>
          </p:txBody>
        </p:sp>
        <p:sp>
          <p:nvSpPr>
            <p:cNvPr id="471" name="Google Shape;471;p24"/>
            <p:cNvSpPr txBox="1"/>
            <p:nvPr/>
          </p:nvSpPr>
          <p:spPr>
            <a:xfrm>
              <a:off x="794497" y="4591009"/>
              <a:ext cx="2301840" cy="954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rgbClr val="595959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 good teacher can inspire hope, ignite the imagination, and instil a love of learning</a:t>
              </a:r>
              <a:endParaRPr/>
            </a:p>
          </p:txBody>
        </p:sp>
      </p:grpSp>
      <p:grpSp>
        <p:nvGrpSpPr>
          <p:cNvPr id="472" name="Google Shape;472;p24"/>
          <p:cNvGrpSpPr/>
          <p:nvPr/>
        </p:nvGrpSpPr>
        <p:grpSpPr>
          <a:xfrm>
            <a:off x="6202893" y="4182385"/>
            <a:ext cx="2539759" cy="1362731"/>
            <a:chOff x="741636" y="4182385"/>
            <a:chExt cx="2539759" cy="1362731"/>
          </a:xfrm>
        </p:grpSpPr>
        <p:sp>
          <p:nvSpPr>
            <p:cNvPr id="473" name="Google Shape;473;p24"/>
            <p:cNvSpPr/>
            <p:nvPr/>
          </p:nvSpPr>
          <p:spPr>
            <a:xfrm>
              <a:off x="741636" y="4182385"/>
              <a:ext cx="2539759" cy="408623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BEST </a:t>
              </a:r>
              <a:r>
                <a:rPr lang="en-IN" sz="1800">
                  <a:solidFill>
                    <a:srgbClr val="4A9B8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Slide Designer</a:t>
              </a:r>
              <a:endParaRPr/>
            </a:p>
          </p:txBody>
        </p:sp>
        <p:sp>
          <p:nvSpPr>
            <p:cNvPr id="474" name="Google Shape;474;p24"/>
            <p:cNvSpPr txBox="1"/>
            <p:nvPr/>
          </p:nvSpPr>
          <p:spPr>
            <a:xfrm>
              <a:off x="794497" y="4591009"/>
              <a:ext cx="2301840" cy="954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rgbClr val="595959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 good teacher can inspire hope, ignite the imagination, and instil a love of learning</a:t>
              </a:r>
              <a:endParaRPr/>
            </a:p>
          </p:txBody>
        </p:sp>
      </p:grpSp>
      <p:grpSp>
        <p:nvGrpSpPr>
          <p:cNvPr id="475" name="Google Shape;475;p24"/>
          <p:cNvGrpSpPr/>
          <p:nvPr/>
        </p:nvGrpSpPr>
        <p:grpSpPr>
          <a:xfrm>
            <a:off x="9215744" y="4182385"/>
            <a:ext cx="2301840" cy="1362730"/>
            <a:chOff x="794497" y="4182386"/>
            <a:chExt cx="2301840" cy="1362730"/>
          </a:xfrm>
        </p:grpSpPr>
        <p:sp>
          <p:nvSpPr>
            <p:cNvPr id="476" name="Google Shape;476;p24"/>
            <p:cNvSpPr/>
            <p:nvPr/>
          </p:nvSpPr>
          <p:spPr>
            <a:xfrm>
              <a:off x="1137986" y="4182386"/>
              <a:ext cx="1763422" cy="408623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Top </a:t>
              </a:r>
              <a:r>
                <a:rPr lang="en-IN" sz="1800">
                  <a:solidFill>
                    <a:srgbClr val="5A696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Designer</a:t>
              </a:r>
              <a:endParaRPr/>
            </a:p>
          </p:txBody>
        </p:sp>
        <p:sp>
          <p:nvSpPr>
            <p:cNvPr id="477" name="Google Shape;477;p24"/>
            <p:cNvSpPr txBox="1"/>
            <p:nvPr/>
          </p:nvSpPr>
          <p:spPr>
            <a:xfrm>
              <a:off x="794497" y="4591009"/>
              <a:ext cx="2301840" cy="954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rgbClr val="595959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 good teacher can inspire hope, ignite the imagination, and instil a love of learning</a:t>
              </a:r>
              <a:endParaRPr/>
            </a:p>
          </p:txBody>
        </p:sp>
      </p:grpSp>
      <p:grpSp>
        <p:nvGrpSpPr>
          <p:cNvPr id="478" name="Google Shape;478;p24"/>
          <p:cNvGrpSpPr/>
          <p:nvPr/>
        </p:nvGrpSpPr>
        <p:grpSpPr>
          <a:xfrm>
            <a:off x="3612695" y="2080834"/>
            <a:ext cx="1900238" cy="1895474"/>
            <a:chOff x="3667126" y="2068513"/>
            <a:chExt cx="1900238" cy="1895474"/>
          </a:xfrm>
        </p:grpSpPr>
        <p:sp>
          <p:nvSpPr>
            <p:cNvPr id="479" name="Google Shape;479;p24"/>
            <p:cNvSpPr/>
            <p:nvPr/>
          </p:nvSpPr>
          <p:spPr>
            <a:xfrm>
              <a:off x="4443413" y="3382963"/>
              <a:ext cx="347663" cy="2460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0" y="120000"/>
                  </a:lnTo>
                  <a:lnTo>
                    <a:pt x="20273" y="58064"/>
                  </a:lnTo>
                  <a:lnTo>
                    <a:pt x="37808" y="0"/>
                  </a:lnTo>
                  <a:lnTo>
                    <a:pt x="81643" y="0"/>
                  </a:lnTo>
                  <a:lnTo>
                    <a:pt x="99178" y="58064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98F9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4502151" y="3379788"/>
              <a:ext cx="228600" cy="1698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86486"/>
                  </a:moveTo>
                  <a:cubicBezTo>
                    <a:pt x="103700" y="97972"/>
                    <a:pt x="86800" y="109324"/>
                    <a:pt x="70500" y="117432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49600" y="114729"/>
                    <a:pt x="49600" y="114729"/>
                    <a:pt x="49600" y="114729"/>
                  </a:cubicBezTo>
                  <a:cubicBezTo>
                    <a:pt x="33300" y="105945"/>
                    <a:pt x="16400" y="95270"/>
                    <a:pt x="0" y="83918"/>
                  </a:cubicBezTo>
                  <a:cubicBezTo>
                    <a:pt x="26800" y="0"/>
                    <a:pt x="26800" y="0"/>
                    <a:pt x="26800" y="0"/>
                  </a:cubicBezTo>
                  <a:cubicBezTo>
                    <a:pt x="91300" y="0"/>
                    <a:pt x="91300" y="0"/>
                    <a:pt x="91300" y="0"/>
                  </a:cubicBezTo>
                  <a:lnTo>
                    <a:pt x="120000" y="86486"/>
                  </a:lnTo>
                  <a:close/>
                </a:path>
              </a:pathLst>
            </a:custGeom>
            <a:solidFill>
              <a:srgbClr val="265F6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3667126" y="2286000"/>
              <a:ext cx="1900238" cy="1108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7493"/>
                    <a:pt x="0" y="17493"/>
                    <a:pt x="0" y="17493"/>
                  </a:cubicBezTo>
                  <a:cubicBezTo>
                    <a:pt x="0" y="60206"/>
                    <a:pt x="15493" y="97005"/>
                    <a:pt x="37277" y="112335"/>
                  </a:cubicBezTo>
                  <a:cubicBezTo>
                    <a:pt x="44277" y="117445"/>
                    <a:pt x="51987" y="120000"/>
                    <a:pt x="60000" y="120000"/>
                  </a:cubicBezTo>
                  <a:cubicBezTo>
                    <a:pt x="68024" y="120000"/>
                    <a:pt x="75734" y="117445"/>
                    <a:pt x="82734" y="112335"/>
                  </a:cubicBezTo>
                  <a:cubicBezTo>
                    <a:pt x="104518" y="97005"/>
                    <a:pt x="120000" y="60206"/>
                    <a:pt x="120000" y="17493"/>
                  </a:cubicBezTo>
                  <a:cubicBezTo>
                    <a:pt x="120000" y="0"/>
                    <a:pt x="120000" y="0"/>
                    <a:pt x="120000" y="0"/>
                  </a:cubicBezTo>
                  <a:lnTo>
                    <a:pt x="0" y="0"/>
                  </a:lnTo>
                  <a:close/>
                  <a:moveTo>
                    <a:pt x="110012" y="17493"/>
                  </a:moveTo>
                  <a:cubicBezTo>
                    <a:pt x="110012" y="38035"/>
                    <a:pt x="105771" y="56847"/>
                    <a:pt x="98530" y="71765"/>
                  </a:cubicBezTo>
                  <a:cubicBezTo>
                    <a:pt x="89253" y="90576"/>
                    <a:pt x="75493" y="102939"/>
                    <a:pt x="60000" y="102939"/>
                  </a:cubicBezTo>
                  <a:cubicBezTo>
                    <a:pt x="44518" y="102939"/>
                    <a:pt x="30759" y="90989"/>
                    <a:pt x="21481" y="71765"/>
                  </a:cubicBezTo>
                  <a:cubicBezTo>
                    <a:pt x="14481" y="57259"/>
                    <a:pt x="10000" y="38035"/>
                    <a:pt x="10000" y="17493"/>
                  </a:cubicBezTo>
                  <a:cubicBezTo>
                    <a:pt x="10000" y="17081"/>
                    <a:pt x="10000" y="17081"/>
                    <a:pt x="10000" y="17081"/>
                  </a:cubicBezTo>
                  <a:cubicBezTo>
                    <a:pt x="109771" y="17081"/>
                    <a:pt x="109771" y="17081"/>
                    <a:pt x="109771" y="17081"/>
                  </a:cubicBezTo>
                  <a:cubicBezTo>
                    <a:pt x="109771" y="17493"/>
                    <a:pt x="109771" y="17493"/>
                    <a:pt x="109771" y="17493"/>
                  </a:cubicBezTo>
                  <a:lnTo>
                    <a:pt x="110012" y="17493"/>
                  </a:lnTo>
                  <a:close/>
                </a:path>
              </a:pathLst>
            </a:custGeom>
            <a:solidFill>
              <a:srgbClr val="BBE1E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3951288" y="2068513"/>
              <a:ext cx="1330325" cy="1000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733" y="0"/>
                  </a:moveTo>
                  <a:cubicBezTo>
                    <a:pt x="4274" y="0"/>
                    <a:pt x="4274" y="0"/>
                    <a:pt x="4274" y="0"/>
                  </a:cubicBezTo>
                  <a:cubicBezTo>
                    <a:pt x="1797" y="0"/>
                    <a:pt x="0" y="28846"/>
                    <a:pt x="0" y="57692"/>
                  </a:cubicBezTo>
                  <a:cubicBezTo>
                    <a:pt x="0" y="91153"/>
                    <a:pt x="1797" y="120000"/>
                    <a:pt x="4274" y="120000"/>
                  </a:cubicBezTo>
                  <a:cubicBezTo>
                    <a:pt x="115733" y="120000"/>
                    <a:pt x="115733" y="120000"/>
                    <a:pt x="115733" y="120000"/>
                  </a:cubicBezTo>
                  <a:cubicBezTo>
                    <a:pt x="118211" y="120000"/>
                    <a:pt x="120000" y="91153"/>
                    <a:pt x="120000" y="62307"/>
                  </a:cubicBezTo>
                  <a:cubicBezTo>
                    <a:pt x="120000" y="28846"/>
                    <a:pt x="118211" y="0"/>
                    <a:pt x="115733" y="0"/>
                  </a:cubicBezTo>
                </a:path>
              </a:pathLst>
            </a:custGeom>
            <a:solidFill>
              <a:srgbClr val="9AD2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4140201" y="3629025"/>
              <a:ext cx="952500" cy="3349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975" y="0"/>
                  </a:moveTo>
                  <a:cubicBezTo>
                    <a:pt x="10048" y="0"/>
                    <a:pt x="10048" y="0"/>
                    <a:pt x="10048" y="0"/>
                  </a:cubicBezTo>
                  <a:cubicBezTo>
                    <a:pt x="4543" y="0"/>
                    <a:pt x="0" y="12545"/>
                    <a:pt x="0" y="2809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19423" y="120000"/>
                    <a:pt x="119423" y="120000"/>
                    <a:pt x="119423" y="120000"/>
                  </a:cubicBezTo>
                  <a:cubicBezTo>
                    <a:pt x="119423" y="28090"/>
                    <a:pt x="119423" y="28090"/>
                    <a:pt x="119423" y="28090"/>
                  </a:cubicBezTo>
                  <a:cubicBezTo>
                    <a:pt x="120000" y="12545"/>
                    <a:pt x="115480" y="0"/>
                    <a:pt x="109975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3998913" y="2168525"/>
              <a:ext cx="1235075" cy="13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20000" y="38726"/>
                    <a:pt x="120000" y="38726"/>
                    <a:pt x="120000" y="38726"/>
                  </a:cubicBezTo>
                  <a:cubicBezTo>
                    <a:pt x="120000" y="74533"/>
                    <a:pt x="96166" y="107073"/>
                    <a:pt x="60000" y="120000"/>
                  </a:cubicBezTo>
                  <a:cubicBezTo>
                    <a:pt x="23851" y="106728"/>
                    <a:pt x="0" y="74533"/>
                    <a:pt x="0" y="3838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00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3998913" y="2168525"/>
              <a:ext cx="1230313" cy="57150"/>
            </a:xfrm>
            <a:prstGeom prst="rect">
              <a:avLst/>
            </a:prstGeom>
            <a:solidFill>
              <a:srgbClr val="398F9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86" name="Google Shape;486;p24" descr="Medal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316099" y="2437779"/>
              <a:ext cx="594986" cy="594986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487" name="Google Shape;487;p24"/>
          <p:cNvGrpSpPr/>
          <p:nvPr/>
        </p:nvGrpSpPr>
        <p:grpSpPr>
          <a:xfrm>
            <a:off x="6516208" y="2080834"/>
            <a:ext cx="1900238" cy="1895474"/>
            <a:chOff x="6520406" y="2031785"/>
            <a:chExt cx="1900238" cy="1895474"/>
          </a:xfrm>
        </p:grpSpPr>
        <p:sp>
          <p:nvSpPr>
            <p:cNvPr id="488" name="Google Shape;488;p24"/>
            <p:cNvSpPr/>
            <p:nvPr/>
          </p:nvSpPr>
          <p:spPr>
            <a:xfrm>
              <a:off x="7296693" y="3346235"/>
              <a:ext cx="347663" cy="2460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0" y="120000"/>
                  </a:lnTo>
                  <a:lnTo>
                    <a:pt x="20273" y="58064"/>
                  </a:lnTo>
                  <a:lnTo>
                    <a:pt x="37808" y="0"/>
                  </a:lnTo>
                  <a:lnTo>
                    <a:pt x="81643" y="0"/>
                  </a:lnTo>
                  <a:lnTo>
                    <a:pt x="99178" y="58064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4A9B8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7355431" y="3343060"/>
              <a:ext cx="228600" cy="1698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86486"/>
                  </a:moveTo>
                  <a:cubicBezTo>
                    <a:pt x="103700" y="97972"/>
                    <a:pt x="86800" y="109324"/>
                    <a:pt x="70500" y="117432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49600" y="114729"/>
                    <a:pt x="49600" y="114729"/>
                    <a:pt x="49600" y="114729"/>
                  </a:cubicBezTo>
                  <a:cubicBezTo>
                    <a:pt x="33300" y="105945"/>
                    <a:pt x="16400" y="95270"/>
                    <a:pt x="0" y="83918"/>
                  </a:cubicBezTo>
                  <a:cubicBezTo>
                    <a:pt x="26800" y="0"/>
                    <a:pt x="26800" y="0"/>
                    <a:pt x="26800" y="0"/>
                  </a:cubicBezTo>
                  <a:cubicBezTo>
                    <a:pt x="91300" y="0"/>
                    <a:pt x="91300" y="0"/>
                    <a:pt x="91300" y="0"/>
                  </a:cubicBezTo>
                  <a:lnTo>
                    <a:pt x="120000" y="86486"/>
                  </a:lnTo>
                  <a:close/>
                </a:path>
              </a:pathLst>
            </a:custGeom>
            <a:solidFill>
              <a:srgbClr val="31675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6520406" y="2249272"/>
              <a:ext cx="1900238" cy="1108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7493"/>
                    <a:pt x="0" y="17493"/>
                    <a:pt x="0" y="17493"/>
                  </a:cubicBezTo>
                  <a:cubicBezTo>
                    <a:pt x="0" y="60206"/>
                    <a:pt x="15493" y="97005"/>
                    <a:pt x="37277" y="112335"/>
                  </a:cubicBezTo>
                  <a:cubicBezTo>
                    <a:pt x="44277" y="117445"/>
                    <a:pt x="51987" y="120000"/>
                    <a:pt x="60000" y="120000"/>
                  </a:cubicBezTo>
                  <a:cubicBezTo>
                    <a:pt x="68024" y="120000"/>
                    <a:pt x="75734" y="117445"/>
                    <a:pt x="82734" y="112335"/>
                  </a:cubicBezTo>
                  <a:cubicBezTo>
                    <a:pt x="104518" y="97005"/>
                    <a:pt x="120000" y="60206"/>
                    <a:pt x="120000" y="17493"/>
                  </a:cubicBezTo>
                  <a:cubicBezTo>
                    <a:pt x="120000" y="0"/>
                    <a:pt x="120000" y="0"/>
                    <a:pt x="120000" y="0"/>
                  </a:cubicBezTo>
                  <a:lnTo>
                    <a:pt x="0" y="0"/>
                  </a:lnTo>
                  <a:close/>
                  <a:moveTo>
                    <a:pt x="110012" y="17493"/>
                  </a:moveTo>
                  <a:cubicBezTo>
                    <a:pt x="110012" y="38035"/>
                    <a:pt x="105771" y="56847"/>
                    <a:pt x="98530" y="71765"/>
                  </a:cubicBezTo>
                  <a:cubicBezTo>
                    <a:pt x="89253" y="90576"/>
                    <a:pt x="75493" y="102939"/>
                    <a:pt x="60000" y="102939"/>
                  </a:cubicBezTo>
                  <a:cubicBezTo>
                    <a:pt x="44518" y="102939"/>
                    <a:pt x="30759" y="90989"/>
                    <a:pt x="21481" y="71765"/>
                  </a:cubicBezTo>
                  <a:cubicBezTo>
                    <a:pt x="14481" y="57259"/>
                    <a:pt x="10000" y="38035"/>
                    <a:pt x="10000" y="17493"/>
                  </a:cubicBezTo>
                  <a:cubicBezTo>
                    <a:pt x="10000" y="17081"/>
                    <a:pt x="10000" y="17081"/>
                    <a:pt x="10000" y="17081"/>
                  </a:cubicBezTo>
                  <a:cubicBezTo>
                    <a:pt x="109771" y="17081"/>
                    <a:pt x="109771" y="17081"/>
                    <a:pt x="109771" y="17081"/>
                  </a:cubicBezTo>
                  <a:cubicBezTo>
                    <a:pt x="109771" y="17493"/>
                    <a:pt x="109771" y="17493"/>
                    <a:pt x="109771" y="17493"/>
                  </a:cubicBezTo>
                  <a:lnTo>
                    <a:pt x="110012" y="17493"/>
                  </a:lnTo>
                  <a:close/>
                </a:path>
              </a:pathLst>
            </a:custGeom>
            <a:solidFill>
              <a:srgbClr val="C6E4D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6804568" y="2031785"/>
              <a:ext cx="1330325" cy="1000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733" y="0"/>
                  </a:moveTo>
                  <a:cubicBezTo>
                    <a:pt x="4274" y="0"/>
                    <a:pt x="4274" y="0"/>
                    <a:pt x="4274" y="0"/>
                  </a:cubicBezTo>
                  <a:cubicBezTo>
                    <a:pt x="1797" y="0"/>
                    <a:pt x="0" y="28846"/>
                    <a:pt x="0" y="57692"/>
                  </a:cubicBezTo>
                  <a:cubicBezTo>
                    <a:pt x="0" y="91153"/>
                    <a:pt x="1797" y="120000"/>
                    <a:pt x="4274" y="120000"/>
                  </a:cubicBezTo>
                  <a:cubicBezTo>
                    <a:pt x="115733" y="120000"/>
                    <a:pt x="115733" y="120000"/>
                    <a:pt x="115733" y="120000"/>
                  </a:cubicBezTo>
                  <a:cubicBezTo>
                    <a:pt x="118211" y="120000"/>
                    <a:pt x="120000" y="91153"/>
                    <a:pt x="120000" y="62307"/>
                  </a:cubicBezTo>
                  <a:cubicBezTo>
                    <a:pt x="120000" y="28846"/>
                    <a:pt x="118211" y="0"/>
                    <a:pt x="115733" y="0"/>
                  </a:cubicBezTo>
                </a:path>
              </a:pathLst>
            </a:custGeom>
            <a:solidFill>
              <a:srgbClr val="ABD7C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24"/>
            <p:cNvSpPr/>
            <p:nvPr/>
          </p:nvSpPr>
          <p:spPr>
            <a:xfrm>
              <a:off x="6993481" y="3592297"/>
              <a:ext cx="952500" cy="3349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975" y="0"/>
                  </a:moveTo>
                  <a:cubicBezTo>
                    <a:pt x="10048" y="0"/>
                    <a:pt x="10048" y="0"/>
                    <a:pt x="10048" y="0"/>
                  </a:cubicBezTo>
                  <a:cubicBezTo>
                    <a:pt x="4543" y="0"/>
                    <a:pt x="0" y="12545"/>
                    <a:pt x="0" y="2809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19423" y="120000"/>
                    <a:pt x="119423" y="120000"/>
                    <a:pt x="119423" y="120000"/>
                  </a:cubicBezTo>
                  <a:cubicBezTo>
                    <a:pt x="119423" y="28090"/>
                    <a:pt x="119423" y="28090"/>
                    <a:pt x="119423" y="28090"/>
                  </a:cubicBezTo>
                  <a:cubicBezTo>
                    <a:pt x="120000" y="12545"/>
                    <a:pt x="115480" y="0"/>
                    <a:pt x="109975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24"/>
            <p:cNvSpPr/>
            <p:nvPr/>
          </p:nvSpPr>
          <p:spPr>
            <a:xfrm>
              <a:off x="6852193" y="2131797"/>
              <a:ext cx="1235075" cy="13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20000" y="38726"/>
                    <a:pt x="120000" y="38726"/>
                    <a:pt x="120000" y="38726"/>
                  </a:cubicBezTo>
                  <a:cubicBezTo>
                    <a:pt x="120000" y="74533"/>
                    <a:pt x="96166" y="107073"/>
                    <a:pt x="60000" y="120000"/>
                  </a:cubicBezTo>
                  <a:cubicBezTo>
                    <a:pt x="23851" y="106728"/>
                    <a:pt x="0" y="74533"/>
                    <a:pt x="0" y="3838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0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6852193" y="2131797"/>
              <a:ext cx="1230313" cy="57150"/>
            </a:xfrm>
            <a:prstGeom prst="rect">
              <a:avLst/>
            </a:prstGeom>
            <a:solidFill>
              <a:srgbClr val="4A9B8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95" name="Google Shape;495;p24" descr="Trophy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169379" y="2390414"/>
              <a:ext cx="594986" cy="594986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496" name="Google Shape;496;p24"/>
          <p:cNvGrpSpPr/>
          <p:nvPr/>
        </p:nvGrpSpPr>
        <p:grpSpPr>
          <a:xfrm>
            <a:off x="9419722" y="2080834"/>
            <a:ext cx="1900238" cy="1895474"/>
            <a:chOff x="9195886" y="2068513"/>
            <a:chExt cx="1900238" cy="1895474"/>
          </a:xfrm>
        </p:grpSpPr>
        <p:sp>
          <p:nvSpPr>
            <p:cNvPr id="497" name="Google Shape;497;p24"/>
            <p:cNvSpPr/>
            <p:nvPr/>
          </p:nvSpPr>
          <p:spPr>
            <a:xfrm>
              <a:off x="9972173" y="3382963"/>
              <a:ext cx="347663" cy="2460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0" y="120000"/>
                  </a:lnTo>
                  <a:lnTo>
                    <a:pt x="20273" y="58064"/>
                  </a:lnTo>
                  <a:lnTo>
                    <a:pt x="37808" y="0"/>
                  </a:lnTo>
                  <a:lnTo>
                    <a:pt x="81643" y="0"/>
                  </a:lnTo>
                  <a:lnTo>
                    <a:pt x="99178" y="58064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5A696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4"/>
            <p:cNvSpPr/>
            <p:nvPr/>
          </p:nvSpPr>
          <p:spPr>
            <a:xfrm>
              <a:off x="10030911" y="3379788"/>
              <a:ext cx="228600" cy="1698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86486"/>
                  </a:moveTo>
                  <a:cubicBezTo>
                    <a:pt x="103700" y="97972"/>
                    <a:pt x="86800" y="109324"/>
                    <a:pt x="70500" y="117432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49600" y="114729"/>
                    <a:pt x="49600" y="114729"/>
                    <a:pt x="49600" y="114729"/>
                  </a:cubicBezTo>
                  <a:cubicBezTo>
                    <a:pt x="33300" y="105945"/>
                    <a:pt x="16400" y="95270"/>
                    <a:pt x="0" y="83918"/>
                  </a:cubicBezTo>
                  <a:cubicBezTo>
                    <a:pt x="26800" y="0"/>
                    <a:pt x="26800" y="0"/>
                    <a:pt x="26800" y="0"/>
                  </a:cubicBezTo>
                  <a:cubicBezTo>
                    <a:pt x="91300" y="0"/>
                    <a:pt x="91300" y="0"/>
                    <a:pt x="91300" y="0"/>
                  </a:cubicBezTo>
                  <a:lnTo>
                    <a:pt x="120000" y="86486"/>
                  </a:lnTo>
                  <a:close/>
                </a:path>
              </a:pathLst>
            </a:custGeom>
            <a:solidFill>
              <a:srgbClr val="3C464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9195886" y="2286000"/>
              <a:ext cx="1900238" cy="1108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7493"/>
                    <a:pt x="0" y="17493"/>
                    <a:pt x="0" y="17493"/>
                  </a:cubicBezTo>
                  <a:cubicBezTo>
                    <a:pt x="0" y="60206"/>
                    <a:pt x="15493" y="97005"/>
                    <a:pt x="37277" y="112335"/>
                  </a:cubicBezTo>
                  <a:cubicBezTo>
                    <a:pt x="44277" y="117445"/>
                    <a:pt x="51987" y="120000"/>
                    <a:pt x="60000" y="120000"/>
                  </a:cubicBezTo>
                  <a:cubicBezTo>
                    <a:pt x="68024" y="120000"/>
                    <a:pt x="75734" y="117445"/>
                    <a:pt x="82734" y="112335"/>
                  </a:cubicBezTo>
                  <a:cubicBezTo>
                    <a:pt x="104518" y="97005"/>
                    <a:pt x="120000" y="60206"/>
                    <a:pt x="120000" y="17493"/>
                  </a:cubicBezTo>
                  <a:cubicBezTo>
                    <a:pt x="120000" y="0"/>
                    <a:pt x="120000" y="0"/>
                    <a:pt x="120000" y="0"/>
                  </a:cubicBezTo>
                  <a:lnTo>
                    <a:pt x="0" y="0"/>
                  </a:lnTo>
                  <a:close/>
                  <a:moveTo>
                    <a:pt x="110012" y="17493"/>
                  </a:moveTo>
                  <a:cubicBezTo>
                    <a:pt x="110012" y="38035"/>
                    <a:pt x="105771" y="56847"/>
                    <a:pt x="98530" y="71765"/>
                  </a:cubicBezTo>
                  <a:cubicBezTo>
                    <a:pt x="89253" y="90576"/>
                    <a:pt x="75493" y="102939"/>
                    <a:pt x="60000" y="102939"/>
                  </a:cubicBezTo>
                  <a:cubicBezTo>
                    <a:pt x="44518" y="102939"/>
                    <a:pt x="30759" y="90989"/>
                    <a:pt x="21481" y="71765"/>
                  </a:cubicBezTo>
                  <a:cubicBezTo>
                    <a:pt x="14481" y="57259"/>
                    <a:pt x="10000" y="38035"/>
                    <a:pt x="10000" y="17493"/>
                  </a:cubicBezTo>
                  <a:cubicBezTo>
                    <a:pt x="10000" y="17081"/>
                    <a:pt x="10000" y="17081"/>
                    <a:pt x="10000" y="17081"/>
                  </a:cubicBezTo>
                  <a:cubicBezTo>
                    <a:pt x="109771" y="17081"/>
                    <a:pt x="109771" y="17081"/>
                    <a:pt x="109771" y="17081"/>
                  </a:cubicBezTo>
                  <a:cubicBezTo>
                    <a:pt x="109771" y="17493"/>
                    <a:pt x="109771" y="17493"/>
                    <a:pt x="109771" y="17493"/>
                  </a:cubicBezTo>
                  <a:lnTo>
                    <a:pt x="110012" y="17493"/>
                  </a:lnTo>
                  <a:close/>
                </a:path>
              </a:pathLst>
            </a:custGeom>
            <a:solidFill>
              <a:srgbClr val="C9D0D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9480048" y="2068513"/>
              <a:ext cx="1330325" cy="1000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733" y="0"/>
                  </a:moveTo>
                  <a:cubicBezTo>
                    <a:pt x="4274" y="0"/>
                    <a:pt x="4274" y="0"/>
                    <a:pt x="4274" y="0"/>
                  </a:cubicBezTo>
                  <a:cubicBezTo>
                    <a:pt x="1797" y="0"/>
                    <a:pt x="0" y="28846"/>
                    <a:pt x="0" y="57692"/>
                  </a:cubicBezTo>
                  <a:cubicBezTo>
                    <a:pt x="0" y="91153"/>
                    <a:pt x="1797" y="120000"/>
                    <a:pt x="4274" y="120000"/>
                  </a:cubicBezTo>
                  <a:cubicBezTo>
                    <a:pt x="115733" y="120000"/>
                    <a:pt x="115733" y="120000"/>
                    <a:pt x="115733" y="120000"/>
                  </a:cubicBezTo>
                  <a:cubicBezTo>
                    <a:pt x="118211" y="120000"/>
                    <a:pt x="120000" y="91153"/>
                    <a:pt x="120000" y="62307"/>
                  </a:cubicBezTo>
                  <a:cubicBezTo>
                    <a:pt x="120000" y="28846"/>
                    <a:pt x="118211" y="0"/>
                    <a:pt x="115733" y="0"/>
                  </a:cubicBezTo>
                </a:path>
              </a:pathLst>
            </a:custGeom>
            <a:solidFill>
              <a:srgbClr val="AEB9B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9668961" y="3629025"/>
              <a:ext cx="952500" cy="3349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975" y="0"/>
                  </a:moveTo>
                  <a:cubicBezTo>
                    <a:pt x="10048" y="0"/>
                    <a:pt x="10048" y="0"/>
                    <a:pt x="10048" y="0"/>
                  </a:cubicBezTo>
                  <a:cubicBezTo>
                    <a:pt x="4543" y="0"/>
                    <a:pt x="0" y="12545"/>
                    <a:pt x="0" y="2809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19423" y="120000"/>
                    <a:pt x="119423" y="120000"/>
                    <a:pt x="119423" y="120000"/>
                  </a:cubicBezTo>
                  <a:cubicBezTo>
                    <a:pt x="119423" y="28090"/>
                    <a:pt x="119423" y="28090"/>
                    <a:pt x="119423" y="28090"/>
                  </a:cubicBezTo>
                  <a:cubicBezTo>
                    <a:pt x="120000" y="12545"/>
                    <a:pt x="115480" y="0"/>
                    <a:pt x="10997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527673" y="2168525"/>
              <a:ext cx="1235075" cy="13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20000" y="38726"/>
                    <a:pt x="120000" y="38726"/>
                    <a:pt x="120000" y="38726"/>
                  </a:cubicBezTo>
                  <a:cubicBezTo>
                    <a:pt x="120000" y="74533"/>
                    <a:pt x="96166" y="107073"/>
                    <a:pt x="60000" y="120000"/>
                  </a:cubicBezTo>
                  <a:cubicBezTo>
                    <a:pt x="23851" y="106728"/>
                    <a:pt x="0" y="74533"/>
                    <a:pt x="0" y="3838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00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9527673" y="2168525"/>
              <a:ext cx="1230313" cy="57150"/>
            </a:xfrm>
            <a:prstGeom prst="rect">
              <a:avLst/>
            </a:prstGeom>
            <a:solidFill>
              <a:srgbClr val="5A696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04" name="Google Shape;504;p24" descr="Podium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44859" y="2427142"/>
              <a:ext cx="594986" cy="594986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1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1366</Words>
  <Application>Microsoft Office PowerPoint</Application>
  <PresentationFormat>Widescreen</PresentationFormat>
  <Paragraphs>163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Lato Light</vt:lpstr>
      <vt:lpstr>Quattrocento Sans</vt:lpstr>
      <vt:lpstr>Montserrat</vt:lpstr>
      <vt:lpstr>Montserrat Medium</vt:lpstr>
      <vt:lpstr>Arial</vt:lpstr>
      <vt:lpstr>Calibri</vt:lpstr>
      <vt:lpstr>Office Theme</vt:lpstr>
      <vt:lpstr>AWESOME HEADLINE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AWESOME HEADLINE</dc:title>
  <dc:creator>ABDB</dc:creator>
  <cp:lastModifiedBy>dsv2109@columbia.edu</cp:lastModifiedBy>
  <cp:revision>1</cp:revision>
  <dcterms:modified xsi:type="dcterms:W3CDTF">2020-03-30T22:43:54Z</dcterms:modified>
</cp:coreProperties>
</file>