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Business Analytics Project</a:t>
            </a:r>
          </a:p>
          <a:p>
            <a:r>
              <a:t>Demand Forecasting Using SARIMAX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Chukwudi Emmanuel Ekweani | Nexford University | 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SARIMAX model provides improved accuracy for retail demand forecasts.</a:t>
            </a:r>
          </a:p>
          <a:p>
            <a:r>
              <a:t>• Use SARIMAX weekly to update forecasts.</a:t>
            </a:r>
          </a:p>
          <a:p>
            <a:r>
              <a:t>• Use Linear Regression to understand impact of features.</a:t>
            </a:r>
          </a:p>
          <a:p>
            <a:r>
              <a:t>• Deploy via Streamlit for business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Retailers struggle with predicting demand accurately.</a:t>
            </a:r>
          </a:p>
          <a:p>
            <a:r>
              <a:t>Overstocking leads to waste, understocking causes missed sales.</a:t>
            </a:r>
          </a:p>
          <a:p>
            <a:r>
              <a:t>Our goal: use SARIMAX to forecast demand using key influencing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contains 73,100 daily records across multiple stores and products.</a:t>
            </a:r>
          </a:p>
          <a:p>
            <a:r>
              <a:t>Features include Inventory Level, Units Sold, Price, Discount, Seasonality, etc.</a:t>
            </a:r>
          </a:p>
          <a:p>
            <a:r>
              <a:t>Target variable: Units Sold.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Strong seasonality in sales.</a:t>
            </a:r>
          </a:p>
          <a:p>
            <a:r>
              <a:t>• Inventory level and promotions significantly affect sales.</a:t>
            </a:r>
          </a:p>
          <a:p>
            <a:r>
              <a:t>• High correlation between Inventory and Units Sold (R² ≈ 0.40).</a:t>
            </a:r>
          </a:p>
          <a:p>
            <a:r>
              <a:t>• Visual trends support time series modeling.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SARIMAX</a:t>
            </a:r>
          </a:p>
          <a:p>
            <a:r>
              <a:t>Endogenous: Units Sold</a:t>
            </a:r>
          </a:p>
          <a:p>
            <a:r>
              <a:t>Exogenous: Inventory Level, Price, Discount, Weather, Holiday/Promotion, Competitor Pricing, Seasonality</a:t>
            </a:r>
          </a:p>
          <a:p>
            <a:r>
              <a:t>Train-test split: last 30 days as test 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SARIMAX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Baseline Model:</a:t>
            </a:r>
          </a:p>
          <a:p>
            <a:r>
              <a:t>  Order=(1,1,1), Seasonal=(0,1,1,7)</a:t>
            </a:r>
          </a:p>
          <a:p>
            <a:r>
              <a:t>  MAE: ~790.45, RMSE: ~991.01</a:t>
            </a:r>
          </a:p>
          <a:p>
            <a:r>
              <a:t>SARIMAX outperformed original forecast baseline significantly.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While SARIMAX shows improved accuracy, R² remained low.</a:t>
            </a:r>
          </a:p>
          <a:p>
            <a:r>
              <a:t>Linear regression helps explain drivers of demand better.</a:t>
            </a:r>
          </a:p>
          <a:p>
            <a:r>
              <a:t>SARIMAX is suited for operational forecasts.</a:t>
            </a:r>
          </a:p>
          <a:p>
            <a:r>
              <a:t>Model convergence can be further optimized.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Strategy -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deploy the SARIMAX model using Streamlit Cloud.</a:t>
            </a:r>
          </a:p>
          <a:p>
            <a:r>
              <a:t>• User selects forecast horizon</a:t>
            </a:r>
          </a:p>
          <a:p>
            <a:r>
              <a:t>• App displays predicted demand with visuals</a:t>
            </a:r>
          </a:p>
          <a:p>
            <a:r>
              <a:t>• Deployed using GitHub integration</a:t>
            </a:r>
          </a:p>
          <a:p>
            <a:r>
              <a:t>• Updates can be automated weekly.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Originality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Originality lies in combining traditional SARIMAX forecasting with real-time exogenous factors.</a:t>
            </a:r>
          </a:p>
          <a:p>
            <a:r>
              <a:t>Use of Streamlit for interactive deployment boosts accessibility for decision-makers.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