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0" r:id="rId3"/>
    <p:sldId id="262" r:id="rId4"/>
    <p:sldId id="359" r:id="rId5"/>
    <p:sldId id="298" r:id="rId6"/>
    <p:sldId id="3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D"/>
    <a:srgbClr val="E1DFE2"/>
    <a:srgbClr val="D6D6D6"/>
    <a:srgbClr val="CACACA"/>
    <a:srgbClr val="BCBCBC"/>
    <a:srgbClr val="E6E6E6"/>
    <a:srgbClr val="00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6338" autoAdjust="0"/>
  </p:normalViewPr>
  <p:slideViewPr>
    <p:cSldViewPr snapToGrid="0">
      <p:cViewPr varScale="1">
        <p:scale>
          <a:sx n="142" d="100"/>
          <a:sy n="142" d="100"/>
        </p:scale>
        <p:origin x="176" y="1520"/>
      </p:cViewPr>
      <p:guideLst/>
    </p:cSldViewPr>
  </p:slideViewPr>
  <p:outlineViewPr>
    <p:cViewPr>
      <p:scale>
        <a:sx n="33" d="100"/>
        <a:sy n="33" d="100"/>
      </p:scale>
      <p:origin x="0" y="-10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77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6532-D300-E442-8115-FAC70B86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50697-21FD-4B46-AE5D-E1B77E732D2D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BE73-35A3-4634-A02E-E6DA3ED2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BE73-35A3-4634-A02E-E6DA3ED20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879013"/>
            <a:ext cx="7772400" cy="991205"/>
          </a:xfrm>
        </p:spPr>
        <p:txBody>
          <a:bodyPr anchor="b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2999" y="4995949"/>
            <a:ext cx="6858000" cy="125937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[Name]</a:t>
            </a:r>
          </a:p>
          <a:p>
            <a:r>
              <a:rPr lang="en-US" dirty="0"/>
              <a:t>Computational Clinical Science Laboratory</a:t>
            </a:r>
          </a:p>
          <a:p>
            <a:r>
              <a:rPr lang="en-US" dirty="0"/>
              <a:t>Seoul National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D0B7360F-1C01-4DF0-BAEA-FF713A5B5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52" y="602674"/>
            <a:ext cx="3414293" cy="34142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E4491F-0E73-4A95-95BB-CE61772104CA}"/>
              </a:ext>
            </a:extLst>
          </p:cNvPr>
          <p:cNvSpPr/>
          <p:nvPr userDrawn="1"/>
        </p:nvSpPr>
        <p:spPr>
          <a:xfrm>
            <a:off x="4305992" y="0"/>
            <a:ext cx="4838007" cy="60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B7BE074-CA00-4FC4-9473-0F5874FF0BC8}"/>
              </a:ext>
            </a:extLst>
          </p:cNvPr>
          <p:cNvCxnSpPr/>
          <p:nvPr userDrawn="1"/>
        </p:nvCxnSpPr>
        <p:spPr>
          <a:xfrm>
            <a:off x="628649" y="1454732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1E34A56-93BB-412E-A2D6-954A3CEADE37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12916"/>
            <a:ext cx="3886200" cy="47968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12916"/>
            <a:ext cx="3886200" cy="47968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B620F5E-AC04-4934-AFBC-BFE5EF4EDF45}"/>
              </a:ext>
            </a:extLst>
          </p:cNvPr>
          <p:cNvCxnSpPr/>
          <p:nvPr userDrawn="1"/>
        </p:nvCxnSpPr>
        <p:spPr>
          <a:xfrm>
            <a:off x="628649" y="1454732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1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7200"/>
            <a:ext cx="7886700" cy="84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91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99000"/>
            <a:ext cx="3868340" cy="3911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1491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99000"/>
            <a:ext cx="3887391" cy="3911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7DA1EB0-FB3D-4EAF-A8F0-3A4A44CF3738}"/>
              </a:ext>
            </a:extLst>
          </p:cNvPr>
          <p:cNvCxnSpPr/>
          <p:nvPr userDrawn="1"/>
        </p:nvCxnSpPr>
        <p:spPr>
          <a:xfrm>
            <a:off x="628649" y="1454732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1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C89E19-42D7-47EC-80FF-698DFA8C05F3}"/>
              </a:ext>
            </a:extLst>
          </p:cNvPr>
          <p:cNvCxnSpPr/>
          <p:nvPr userDrawn="1"/>
        </p:nvCxnSpPr>
        <p:spPr>
          <a:xfrm>
            <a:off x="628649" y="1454732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B5D93C-D939-42AE-8C01-F3E640ED1875}"/>
              </a:ext>
            </a:extLst>
          </p:cNvPr>
          <p:cNvSpPr/>
          <p:nvPr userDrawn="1"/>
        </p:nvSpPr>
        <p:spPr>
          <a:xfrm>
            <a:off x="0" y="6384176"/>
            <a:ext cx="9144000" cy="473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548229"/>
            <a:ext cx="7886700" cy="84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19151"/>
            <a:ext cx="7886700" cy="474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506787"/>
            <a:ext cx="1274966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2747" y="6506787"/>
            <a:ext cx="4638504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Tutorial: Using </a:t>
            </a:r>
            <a:r>
              <a:rPr lang="en-US" dirty="0" err="1"/>
              <a:t>GitKraken</a:t>
            </a:r>
            <a:r>
              <a:rPr lang="en-US" dirty="0"/>
              <a:t>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0383" y="6506787"/>
            <a:ext cx="1274966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652AD43-0FB9-4963-9FF7-202F5146C61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135D65-98B4-4848-B511-E275FBEA05CB}"/>
              </a:ext>
            </a:extLst>
          </p:cNvPr>
          <p:cNvGrpSpPr/>
          <p:nvPr userDrawn="1"/>
        </p:nvGrpSpPr>
        <p:grpSpPr>
          <a:xfrm>
            <a:off x="4466436" y="76482"/>
            <a:ext cx="4677564" cy="349135"/>
            <a:chOff x="4466436" y="76482"/>
            <a:chExt cx="4677564" cy="349135"/>
          </a:xfrm>
        </p:grpSpPr>
        <p:pic>
          <p:nvPicPr>
            <p:cNvPr id="8" name="Picture 7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4C341D8E-749F-4344-861A-AF40E755DE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436" y="76482"/>
              <a:ext cx="349135" cy="3491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FCE09D6-EC1B-4006-885E-2D7BD1B00612}"/>
                </a:ext>
              </a:extLst>
            </p:cNvPr>
            <p:cNvSpPr txBox="1"/>
            <p:nvPr userDrawn="1"/>
          </p:nvSpPr>
          <p:spPr>
            <a:xfrm>
              <a:off x="4815571" y="122611"/>
              <a:ext cx="4328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/>
                <a:t>Computational Clinical Science Laboratory, Seoul National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4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" TargetMode="External"/><Relationship Id="rId4" Type="http://schemas.openxmlformats.org/officeDocument/2006/relationships/hyperlink" Target="http://happygitwithr.com/install-gi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ppygitwithr.com/github-ac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ducation.github.com/pack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krak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9E923-BA9F-4C4B-88FD-7A6DBD4BE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for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Github</a:t>
            </a:r>
            <a:r>
              <a:rPr lang="en-US" baseline="0" dirty="0"/>
              <a:t> Tutorial</a:t>
            </a:r>
            <a:r>
              <a:rPr lang="en-US" sz="1600" baseline="0" dirty="0"/>
              <a:t/>
            </a:r>
            <a:br>
              <a:rPr lang="en-US" sz="1600" baseline="0" dirty="0"/>
            </a:br>
            <a:r>
              <a:rPr lang="en-US" sz="1600" baseline="0" dirty="0"/>
              <a:t>Using</a:t>
            </a:r>
            <a:r>
              <a:rPr lang="en-US" sz="1600" dirty="0"/>
              <a:t> </a:t>
            </a:r>
            <a:r>
              <a:rPr lang="en-US" sz="1600" dirty="0" err="1"/>
              <a:t>GitKraken</a:t>
            </a:r>
            <a:r>
              <a:rPr lang="en-US" sz="1600" dirty="0"/>
              <a:t>, a </a:t>
            </a:r>
            <a:r>
              <a:rPr lang="en-US" sz="1600" dirty="0" err="1"/>
              <a:t>Git</a:t>
            </a:r>
            <a:r>
              <a:rPr lang="en-US" sz="1600" dirty="0"/>
              <a:t> GUI Client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308767-976D-4918-A4D0-7BD1CFFA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Jaeyeong Yang</a:t>
            </a:r>
          </a:p>
          <a:p>
            <a:r>
              <a:rPr lang="en-US" dirty="0"/>
              <a:t>Computational Clinical Science Laboratory</a:t>
            </a:r>
          </a:p>
          <a:p>
            <a:r>
              <a:rPr lang="en-US" dirty="0"/>
              <a:t>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47688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Windows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With an official executable file</a:t>
            </a:r>
          </a:p>
          <a:p>
            <a:pPr lvl="2"/>
            <a:r>
              <a:rPr lang="en-US" dirty="0">
                <a:solidFill>
                  <a:prstClr val="black"/>
                </a:solidFill>
                <a:hlinkClick r:id="rId2"/>
              </a:rPr>
              <a:t>https://git-scm.com/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MacOS</a:t>
            </a:r>
            <a:endParaRPr lang="en-US" b="1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With X-code command line tools: 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Run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xcode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-select --install</a:t>
            </a:r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 in the </a:t>
            </a:r>
            <a:r>
              <a:rPr lang="en-US" dirty="0" err="1">
                <a:solidFill>
                  <a:prstClr val="black"/>
                </a:solidFill>
                <a:ea typeface="Consolas" charset="0"/>
                <a:cs typeface="Consolas" charset="0"/>
              </a:rPr>
              <a:t>Terminal.app</a:t>
            </a:r>
            <a:endParaRPr lang="en-US" dirty="0">
              <a:solidFill>
                <a:prstClr val="black"/>
              </a:solidFill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With Homebrew (the package manager for macOS):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Install Homebrew: </a:t>
            </a:r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  <a:hlinkClick r:id="rId3"/>
              </a:rPr>
              <a:t>https://brew.sh/</a:t>
            </a:r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Run 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brew install git</a:t>
            </a:r>
            <a:r>
              <a:rPr lang="en-US" dirty="0">
                <a:solidFill>
                  <a:prstClr val="black"/>
                </a:solidFill>
                <a:ea typeface="Consolas" charset="0"/>
                <a:cs typeface="Consolas" charset="0"/>
              </a:rPr>
              <a:t> in the </a:t>
            </a:r>
            <a:r>
              <a:rPr lang="en-US" dirty="0" err="1">
                <a:solidFill>
                  <a:prstClr val="black"/>
                </a:solidFill>
                <a:ea typeface="Consolas" charset="0"/>
                <a:cs typeface="Consolas" charset="0"/>
              </a:rPr>
              <a:t>Terminal.app</a:t>
            </a:r>
            <a:endParaRPr lang="en-US" dirty="0">
              <a:solidFill>
                <a:prstClr val="black"/>
              </a:solidFill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With an official executable file</a:t>
            </a:r>
          </a:p>
          <a:p>
            <a:pPr lvl="2"/>
            <a:r>
              <a:rPr lang="en-US" dirty="0">
                <a:solidFill>
                  <a:prstClr val="black"/>
                </a:solidFill>
                <a:hlinkClick r:id="rId2"/>
              </a:rPr>
              <a:t>https://git-scm.com/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Linux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(For </a:t>
            </a:r>
            <a:r>
              <a:rPr lang="en-US" dirty="0" err="1">
                <a:solidFill>
                  <a:prstClr val="black"/>
                </a:solidFill>
              </a:rPr>
              <a:t>Devian</a:t>
            </a:r>
            <a:r>
              <a:rPr lang="en-US" dirty="0">
                <a:solidFill>
                  <a:prstClr val="black"/>
                </a:solidFill>
              </a:rPr>
              <a:t>-based)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apt install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(For </a:t>
            </a:r>
            <a:r>
              <a:rPr lang="en-US" dirty="0" err="1">
                <a:solidFill>
                  <a:prstClr val="black"/>
                </a:solidFill>
              </a:rPr>
              <a:t>Redhat</a:t>
            </a:r>
            <a:r>
              <a:rPr lang="en-US" dirty="0">
                <a:solidFill>
                  <a:prstClr val="black"/>
                </a:solidFill>
              </a:rPr>
              <a:t>-based)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yum install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prstClr val="black"/>
              </a:solidFill>
              <a:hlinkClick r:id="rId4"/>
            </a:endParaRPr>
          </a:p>
          <a:p>
            <a:r>
              <a:rPr lang="en-US" dirty="0">
                <a:solidFill>
                  <a:prstClr val="black"/>
                </a:solidFill>
                <a:hlinkClick r:id="rId4"/>
              </a:rPr>
              <a:t>http://happygitwithr.com/install-git.html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A1901-C158-45A8-8917-078340AB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r>
              <a:rPr lang="en-US" baseline="0" dirty="0"/>
              <a:t>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D28C5-5195-45BC-B21A-C25EA80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567E38-30B7-45E5-9A03-CEA292D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C170D18-23A3-45A1-9DA8-B1571779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xmlns="" id="{20A13584-267B-4000-980B-F9D23FB4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90" y="2003051"/>
            <a:ext cx="5678018" cy="42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A1901-C158-45A8-8917-078340AB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r>
              <a:rPr lang="en-US" baseline="0" dirty="0"/>
              <a:t>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D28C5-5195-45BC-B21A-C25EA80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567E38-30B7-45E5-9A03-CEA292D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Username Guidelines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http://happygitwithr.com/github-acct.html</a:t>
            </a:r>
            <a:endParaRPr lang="en-US" dirty="0"/>
          </a:p>
          <a:p>
            <a:pPr lvl="1"/>
            <a:r>
              <a:rPr lang="en-US" dirty="0"/>
              <a:t>Incorporate your actual name</a:t>
            </a:r>
          </a:p>
          <a:p>
            <a:pPr lvl="1"/>
            <a:r>
              <a:rPr lang="en-US" dirty="0"/>
              <a:t>Reuse your username from other contexts (e.g., Slack, Twitter)</a:t>
            </a:r>
          </a:p>
          <a:p>
            <a:pPr lvl="1"/>
            <a:r>
              <a:rPr lang="en-US" dirty="0"/>
              <a:t>Pick a username you will be comfortable revealing to your future boss.</a:t>
            </a:r>
          </a:p>
          <a:p>
            <a:pPr lvl="1"/>
            <a:r>
              <a:rPr lang="en-US" dirty="0"/>
              <a:t>Shorter is better than longer</a:t>
            </a:r>
          </a:p>
          <a:p>
            <a:pPr lvl="1"/>
            <a:r>
              <a:rPr lang="en-US" dirty="0"/>
              <a:t>Be as unique as possible in as few characters as possible</a:t>
            </a:r>
          </a:p>
          <a:p>
            <a:pPr lvl="1"/>
            <a:r>
              <a:rPr lang="en-US" dirty="0"/>
              <a:t>Make it timeless.</a:t>
            </a:r>
          </a:p>
          <a:p>
            <a:pPr lvl="2"/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highlight your current </a:t>
            </a:r>
            <a:r>
              <a:rPr lang="en-US" dirty="0" err="1"/>
              <a:t>univ.</a:t>
            </a:r>
            <a:r>
              <a:rPr lang="en-US" dirty="0"/>
              <a:t>, employer, or place of residence.</a:t>
            </a:r>
          </a:p>
          <a:p>
            <a:pPr lvl="1"/>
            <a:r>
              <a:rPr lang="en-US" dirty="0"/>
              <a:t>Avoid words laden with special meaning in programming</a:t>
            </a:r>
          </a:p>
          <a:p>
            <a:pPr lvl="2"/>
            <a:r>
              <a:rPr lang="en-US" dirty="0"/>
              <a:t>for, NA, </a:t>
            </a:r>
            <a:r>
              <a:rPr lang="en-US" dirty="0" err="1"/>
              <a:t>NaN</a:t>
            </a:r>
            <a:r>
              <a:rPr lang="en-US" dirty="0"/>
              <a:t>, while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 if your username seems not good, don’t worry. </a:t>
            </a:r>
            <a:br>
              <a:rPr lang="en-US" dirty="0"/>
            </a:br>
            <a:r>
              <a:rPr lang="en-US" dirty="0"/>
              <a:t>You can change it later. 😉</a:t>
            </a:r>
          </a:p>
        </p:txBody>
      </p:sp>
    </p:spTree>
    <p:extLst>
      <p:ext uri="{BB962C8B-B14F-4D97-AF65-F5344CB8AC3E}">
        <p14:creationId xmlns:p14="http://schemas.microsoft.com/office/powerpoint/2010/main" val="64581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4A14E-51C5-4E0A-89AC-74027DC5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9A7039-3431-407F-B35B-22F3988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307927-2077-4BCD-B166-2234C6E8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63F533-55ED-4CDB-915C-0AFA5326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61F8C-E425-49EF-8343-C9211644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36" y="1995054"/>
            <a:ext cx="6640325" cy="41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https://www.gitkraken.com/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 for non-commercial Use</a:t>
            </a:r>
          </a:p>
          <a:p>
            <a:r>
              <a:rPr lang="en-US" dirty="0"/>
              <a:t>You should use Pro version (with a paid plan) for private repos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Github</a:t>
            </a:r>
            <a:r>
              <a:rPr lang="en-US" dirty="0"/>
              <a:t> Student Developer Pack, you can use it free for a year!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2018-01-10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 &amp; Github Tutorial: Using GitKraken, a Git GUI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AD43-0FB9-4963-9FF7-202F5146C61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702667"/>
            <a:ext cx="3836473" cy="2558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75" y="3504131"/>
            <a:ext cx="3963019" cy="29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319</Words>
  <Application>Microsoft Macintosh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Mangal</vt:lpstr>
      <vt:lpstr>Arial</vt:lpstr>
      <vt:lpstr>Office Theme</vt:lpstr>
      <vt:lpstr>Setup for Git &amp; Github Tutorial Using GitKraken, a Git GUI Client</vt:lpstr>
      <vt:lpstr>Install Git</vt:lpstr>
      <vt:lpstr>Register a Github account</vt:lpstr>
      <vt:lpstr>Register a Github account</vt:lpstr>
      <vt:lpstr>Get the Student Developer Pack</vt:lpstr>
      <vt:lpstr>Install GitKraken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Tutorial</dc:title>
  <dc:creator>Jaeyeong Yang</dc:creator>
  <cp:lastModifiedBy>Jaeyeong Yang</cp:lastModifiedBy>
  <cp:revision>193</cp:revision>
  <dcterms:created xsi:type="dcterms:W3CDTF">2018-01-06T06:28:55Z</dcterms:created>
  <dcterms:modified xsi:type="dcterms:W3CDTF">2018-01-09T05:47:16Z</dcterms:modified>
</cp:coreProperties>
</file>