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5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0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4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0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2B646A-C2D4-4E63-9A91-F459DE1EEE9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Multiplexers &amp; </a:t>
            </a:r>
            <a:r>
              <a:rPr lang="en-US" dirty="0" err="1" smtClean="0"/>
              <a:t>Demultiplexers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F(A,B,C,D) = </a:t>
            </a:r>
            <a:r>
              <a:rPr lang="el-GR" dirty="0"/>
              <a:t>Σ</a:t>
            </a:r>
            <a:r>
              <a:rPr lang="en-US" dirty="0"/>
              <a:t>m(1,3,4,11,12–15)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13" y="1858938"/>
            <a:ext cx="6262190" cy="44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a.k.a. </a:t>
            </a:r>
            <a:r>
              <a:rPr lang="en-US" dirty="0" smtClean="0"/>
              <a:t>DEMUX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direct input to one of several outputs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47452"/>
            <a:ext cx="5162550" cy="2257425"/>
          </a:xfrm>
          <a:prstGeom prst="rect">
            <a:avLst/>
          </a:prstGeom>
        </p:spPr>
      </p:pic>
      <p:pic>
        <p:nvPicPr>
          <p:cNvPr id="3075" name="Picture 3" descr="http://2008.igem.org/wiki/images/thumb/b/b4/Pv_demux.png/340px-Pv_dem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2897000"/>
            <a:ext cx="4263788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7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users.cis.fiu.edu/~prabakar/cda4101/Common/notes/figs/1bit-4output-demu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10" y="2017059"/>
            <a:ext cx="51720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7421"/>
          </a:xfrm>
        </p:spPr>
        <p:txBody>
          <a:bodyPr/>
          <a:lstStyle/>
          <a:p>
            <a:pPr algn="ctr"/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multiplexer has</a:t>
            </a:r>
          </a:p>
          <a:p>
            <a:pPr lvl="2"/>
            <a:r>
              <a:rPr lang="en-US" sz="2000" dirty="0" smtClean="0"/>
              <a:t>2n data inputs</a:t>
            </a:r>
          </a:p>
          <a:p>
            <a:pPr lvl="2"/>
            <a:r>
              <a:rPr lang="en-US" sz="2000" dirty="0" smtClean="0"/>
              <a:t>n control inputs</a:t>
            </a:r>
          </a:p>
          <a:p>
            <a:pPr lvl="2"/>
            <a:r>
              <a:rPr lang="en-US" sz="2000" dirty="0" smtClean="0"/>
              <a:t>1 output</a:t>
            </a:r>
          </a:p>
          <a:p>
            <a:r>
              <a:rPr lang="en-US" sz="2800" dirty="0" smtClean="0"/>
              <a:t>A multiplexer routes (or connects) the selected data input to the output.</a:t>
            </a:r>
          </a:p>
          <a:p>
            <a:pPr lvl="2"/>
            <a:r>
              <a:rPr lang="en-US" sz="2000" dirty="0" smtClean="0"/>
              <a:t>The value of the control inputs determines the data input that is selected.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18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45" y="1866059"/>
            <a:ext cx="7153275" cy="40671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7421"/>
          </a:xfrm>
        </p:spPr>
        <p:txBody>
          <a:bodyPr/>
          <a:lstStyle/>
          <a:p>
            <a:pPr algn="ctr"/>
            <a:r>
              <a:rPr lang="en-US" dirty="0" smtClean="0"/>
              <a:t>Multiplexers (2x1)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Multiplexers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17" y="1914804"/>
            <a:ext cx="70961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33" y="1280160"/>
            <a:ext cx="7353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568" y="1783696"/>
            <a:ext cx="34671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Synthesis with Multiplexers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53" y="1845734"/>
            <a:ext cx="10254727" cy="12067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function of three variables can easily be created with an 8 input MUX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Just wire input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/>
              <a:t> to </a:t>
            </a:r>
            <a:r>
              <a:rPr lang="en-US" dirty="0" err="1" smtClean="0"/>
              <a:t>Vcc</a:t>
            </a:r>
            <a:r>
              <a:rPr lang="en-US" dirty="0" smtClean="0"/>
              <a:t>(1) </a:t>
            </a:r>
            <a:r>
              <a:rPr lang="en-US" dirty="0"/>
              <a:t>if the n-</a:t>
            </a:r>
            <a:r>
              <a:rPr lang="en-US" dirty="0" err="1"/>
              <a:t>th</a:t>
            </a:r>
            <a:r>
              <a:rPr lang="en-US" dirty="0"/>
              <a:t> row of the truth table has a '1' and to ground otherwise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84569"/>
              </p:ext>
            </p:extLst>
          </p:nvPr>
        </p:nvGraphicFramePr>
        <p:xfrm>
          <a:off x="545634" y="3052482"/>
          <a:ext cx="2049648" cy="3291840"/>
        </p:xfrm>
        <a:graphic>
          <a:graphicData uri="http://schemas.openxmlformats.org/drawingml/2006/table">
            <a:tbl>
              <a:tblPr/>
              <a:tblGrid>
                <a:gridCol w="512412"/>
                <a:gridCol w="512412"/>
                <a:gridCol w="512412"/>
                <a:gridCol w="512412"/>
              </a:tblGrid>
              <a:tr h="339949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users.cis.fiu.edu/%7Eprabakar/cda4101/Common/notes/figs/fig-3-12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63" y="3160856"/>
            <a:ext cx="27051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56" y="3633065"/>
            <a:ext cx="3264824" cy="21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1003"/>
          </a:xfrm>
        </p:spPr>
        <p:txBody>
          <a:bodyPr/>
          <a:lstStyle/>
          <a:p>
            <a:r>
              <a:rPr lang="en-US" dirty="0"/>
              <a:t>Using an 2 (n-1) -input </a:t>
            </a:r>
            <a:r>
              <a:rPr lang="en-US" dirty="0" smtClean="0"/>
              <a:t>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845734"/>
            <a:ext cx="10609770" cy="4023360"/>
          </a:xfrm>
        </p:spPr>
        <p:txBody>
          <a:bodyPr>
            <a:noAutofit/>
          </a:bodyPr>
          <a:lstStyle/>
          <a:p>
            <a:r>
              <a:rPr lang="en-US" sz="2800" dirty="0" smtClean="0"/>
              <a:t>● Use </a:t>
            </a:r>
            <a:r>
              <a:rPr lang="en-US" sz="2800" dirty="0"/>
              <a:t>a 2 (n-1) -input multiplexer to realize a logic </a:t>
            </a:r>
            <a:r>
              <a:rPr lang="en-US" sz="2800" dirty="0" smtClean="0"/>
              <a:t>circuit for </a:t>
            </a:r>
            <a:r>
              <a:rPr lang="en-US" sz="2800" dirty="0"/>
              <a:t>a function with 2 n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</a:p>
          <a:p>
            <a:pPr lvl="2"/>
            <a:r>
              <a:rPr lang="en-US" sz="1800" dirty="0" smtClean="0"/>
              <a:t>n </a:t>
            </a:r>
            <a:r>
              <a:rPr lang="en-US" sz="1800" dirty="0"/>
              <a:t>– 1 = # of control inputs; n = # of variables in function</a:t>
            </a:r>
          </a:p>
          <a:p>
            <a:r>
              <a:rPr lang="en-US" sz="2800" dirty="0" smtClean="0"/>
              <a:t>● Group </a:t>
            </a:r>
            <a:r>
              <a:rPr lang="en-US" sz="2800" dirty="0"/>
              <a:t>the rows of the truth table, for the function, </a:t>
            </a:r>
            <a:r>
              <a:rPr lang="en-US" sz="2800" dirty="0" smtClean="0"/>
              <a:t>into 2 </a:t>
            </a:r>
            <a:r>
              <a:rPr lang="en-US" sz="2800" dirty="0"/>
              <a:t>(n-1) pairs of rows.</a:t>
            </a:r>
          </a:p>
          <a:p>
            <a:pPr lvl="2"/>
            <a:r>
              <a:rPr lang="en-US" sz="1800" dirty="0" smtClean="0"/>
              <a:t>Each </a:t>
            </a:r>
            <a:r>
              <a:rPr lang="en-US" sz="1800" dirty="0"/>
              <a:t>pair of rows represents a product term of (n – 1</a:t>
            </a:r>
            <a:r>
              <a:rPr lang="en-US" sz="1800" dirty="0" smtClean="0"/>
              <a:t>) variables.</a:t>
            </a:r>
          </a:p>
          <a:p>
            <a:pPr lvl="2"/>
            <a:r>
              <a:rPr lang="en-US" sz="1800" dirty="0" smtClean="0"/>
              <a:t>Each </a:t>
            </a:r>
            <a:r>
              <a:rPr lang="en-US" sz="1800" dirty="0"/>
              <a:t>pair of rows is mapped to one data input of the mux.</a:t>
            </a:r>
          </a:p>
          <a:p>
            <a:r>
              <a:rPr lang="en-US" sz="2800" dirty="0" smtClean="0"/>
              <a:t>● Determine </a:t>
            </a:r>
            <a:r>
              <a:rPr lang="en-US" sz="2800" dirty="0"/>
              <a:t>the logical function of each pair of rows </a:t>
            </a:r>
            <a:r>
              <a:rPr lang="en-US" sz="2800" dirty="0" smtClean="0"/>
              <a:t>in terms </a:t>
            </a:r>
            <a:r>
              <a:rPr lang="en-US" sz="2800" dirty="0"/>
              <a:t>of the remaining variable.</a:t>
            </a:r>
          </a:p>
          <a:p>
            <a:pPr lvl="2"/>
            <a:r>
              <a:rPr lang="en-US" sz="1800" dirty="0" smtClean="0"/>
              <a:t>If </a:t>
            </a:r>
            <a:r>
              <a:rPr lang="en-US" sz="1800" dirty="0"/>
              <a:t>the remaining variable, for example, is x, then </a:t>
            </a:r>
            <a:r>
              <a:rPr lang="en-US" sz="1800" dirty="0" smtClean="0"/>
              <a:t>the possible </a:t>
            </a:r>
            <a:r>
              <a:rPr lang="en-US" sz="1800" dirty="0"/>
              <a:t>values are x, x', 0, and 1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31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0185"/>
          </a:xfrm>
        </p:spPr>
        <p:txBody>
          <a:bodyPr/>
          <a:lstStyle/>
          <a:p>
            <a:r>
              <a:rPr lang="pl-PL" dirty="0"/>
              <a:t>F(x,y,z) = Σm(1, 2, 6, 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03" y="1737361"/>
            <a:ext cx="7277100" cy="452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296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Multiplexers &amp; Demultiplexers</vt:lpstr>
      <vt:lpstr>Multiplexers</vt:lpstr>
      <vt:lpstr>Multiplexers (2x1)</vt:lpstr>
      <vt:lpstr>Multiplexers</vt:lpstr>
      <vt:lpstr>PowerPoint Presentation</vt:lpstr>
      <vt:lpstr>PowerPoint Presentation</vt:lpstr>
      <vt:lpstr>Circuit Synthesis with Multiplexers</vt:lpstr>
      <vt:lpstr>Using an 2 (n-1) -input Multiplexer</vt:lpstr>
      <vt:lpstr>F(x,y,z) = Σm(1, 2, 6, 7)</vt:lpstr>
      <vt:lpstr>F(A,B,C,D) = Σm(1,3,4,11,12–15)</vt:lpstr>
      <vt:lpstr>Demultiplexers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NADUNI</dc:creator>
  <cp:lastModifiedBy>NADUNI</cp:lastModifiedBy>
  <cp:revision>9</cp:revision>
  <dcterms:created xsi:type="dcterms:W3CDTF">2014-11-11T05:25:28Z</dcterms:created>
  <dcterms:modified xsi:type="dcterms:W3CDTF">2014-11-13T11:28:52Z</dcterms:modified>
</cp:coreProperties>
</file>