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7585-92AB-4D9D-9352-B76D627E9E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9D42-F19A-4A3E-B446-10AC28A309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7585-92AB-4D9D-9352-B76D627E9E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9D42-F19A-4A3E-B446-10AC28A309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5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7585-92AB-4D9D-9352-B76D627E9E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9D42-F19A-4A3E-B446-10AC28A309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7585-92AB-4D9D-9352-B76D627E9E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9D42-F19A-4A3E-B446-10AC28A309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7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7585-92AB-4D9D-9352-B76D627E9E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9D42-F19A-4A3E-B446-10AC28A309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6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7585-92AB-4D9D-9352-B76D627E9E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9D42-F19A-4A3E-B446-10AC28A309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7585-92AB-4D9D-9352-B76D627E9E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9D42-F19A-4A3E-B446-10AC28A309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0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7585-92AB-4D9D-9352-B76D627E9E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9D42-F19A-4A3E-B446-10AC28A309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6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7585-92AB-4D9D-9352-B76D627E9E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9D42-F19A-4A3E-B446-10AC28A309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7585-92AB-4D9D-9352-B76D627E9E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9D42-F19A-4A3E-B446-10AC28A309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7585-92AB-4D9D-9352-B76D627E9E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9D42-F19A-4A3E-B446-10AC28A309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4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47585-92AB-4D9D-9352-B76D627E9E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9D42-F19A-4A3E-B446-10AC28A309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Compiling and Executing WRF-Hydro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October 17-19,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Compiling and Running (Ch. 2.4 in Documentation)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Configure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Setting up environment &amp; dependencies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Choose compiler options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chemeClr val="tx2"/>
                </a:solidFill>
              </a:rPr>
              <a:t>Compiling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For coupled runs, WRF-Hydro will be compiled as a library (.o) and called by WRF as an external function.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solidFill>
                  <a:schemeClr val="tx2"/>
                </a:solidFill>
              </a:rPr>
              <a:t>Run (constant files and one </a:t>
            </a:r>
            <a:r>
              <a:rPr lang="en-US" dirty="0" err="1" smtClean="0">
                <a:solidFill>
                  <a:schemeClr val="tx2"/>
                </a:solidFill>
              </a:rPr>
              <a:t>namelist</a:t>
            </a:r>
            <a:r>
              <a:rPr lang="en-US" dirty="0" smtClean="0">
                <a:solidFill>
                  <a:schemeClr val="tx2"/>
                </a:solidFill>
              </a:rPr>
              <a:t> file)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Offline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Coupled with other systems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Compiling and Running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Configure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Setting up some environments and dependencies: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984481"/>
            <a:ext cx="7620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/>
            <a:r>
              <a:rPr lang="en-US" dirty="0" err="1">
                <a:solidFill>
                  <a:prstClr val="black"/>
                </a:solidFill>
                <a:latin typeface="Times New Roman"/>
                <a:ea typeface="Batang"/>
              </a:rPr>
              <a:t>setenv</a:t>
            </a:r>
            <a:r>
              <a:rPr lang="en-US" dirty="0">
                <a:solidFill>
                  <a:prstClr val="black"/>
                </a:solidFill>
                <a:latin typeface="Times New Roman"/>
                <a:ea typeface="Batang"/>
              </a:rPr>
              <a:t> WRF_HYDRO 1   - A "1" will activate additional WRF-Hydro environment settings. "0" or no definition will default to the WRF model environment settings only when WRF is run.</a:t>
            </a:r>
          </a:p>
          <a:p>
            <a:pPr marL="685800"/>
            <a:r>
              <a:rPr lang="en-US" dirty="0">
                <a:solidFill>
                  <a:prstClr val="black"/>
                </a:solidFill>
                <a:latin typeface="Times New Roman"/>
                <a:ea typeface="Batang"/>
              </a:rPr>
              <a:t> </a:t>
            </a:r>
          </a:p>
          <a:p>
            <a:pPr marL="685800"/>
            <a:r>
              <a:rPr lang="en-US" dirty="0">
                <a:solidFill>
                  <a:prstClr val="black"/>
                </a:solidFill>
                <a:latin typeface="Times New Roman"/>
                <a:ea typeface="Batang"/>
              </a:rPr>
              <a:t>(optional)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Batang"/>
              </a:rPr>
              <a:t>setenv</a:t>
            </a:r>
            <a:r>
              <a:rPr lang="en-US" dirty="0">
                <a:solidFill>
                  <a:prstClr val="black"/>
                </a:solidFill>
                <a:latin typeface="Times New Roman"/>
                <a:ea typeface="Batang"/>
              </a:rPr>
              <a:t> HYDRO_D 1   - A "1" for HYDRO_D results in WRF-Hydro producing some run-time diagnostic information. When HYDRO_D is set to "0 "or not defined, the diagnostic information will not be produced during run-time.</a:t>
            </a:r>
          </a:p>
          <a:p>
            <a:pPr marL="685800"/>
            <a:endParaRPr lang="en-US" dirty="0">
              <a:solidFill>
                <a:prstClr val="black"/>
              </a:solidFill>
              <a:latin typeface="Times New Roman"/>
              <a:ea typeface="Batang"/>
              <a:cs typeface="Times New Roman"/>
            </a:endParaRPr>
          </a:p>
          <a:p>
            <a:pPr marL="685800"/>
            <a:r>
              <a:rPr lang="en-US" dirty="0" err="1">
                <a:solidFill>
                  <a:prstClr val="black"/>
                </a:solidFill>
                <a:latin typeface="Times New Roman"/>
                <a:ea typeface="Batang"/>
              </a:rPr>
              <a:t>setenv</a:t>
            </a:r>
            <a:r>
              <a:rPr lang="en-US" dirty="0">
                <a:solidFill>
                  <a:prstClr val="black"/>
                </a:solidFill>
                <a:latin typeface="Times New Roman"/>
                <a:ea typeface="Batang"/>
              </a:rPr>
              <a:t> NETCDF_INC   "$path/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Batang"/>
              </a:rPr>
              <a:t>netcdf</a:t>
            </a:r>
            <a:r>
              <a:rPr lang="en-US" dirty="0">
                <a:solidFill>
                  <a:prstClr val="black"/>
                </a:solidFill>
                <a:latin typeface="Times New Roman"/>
                <a:ea typeface="Batang"/>
              </a:rPr>
              <a:t>/include“</a:t>
            </a:r>
          </a:p>
          <a:p>
            <a:pPr marL="685800"/>
            <a:endParaRPr lang="en-US" dirty="0">
              <a:solidFill>
                <a:prstClr val="black"/>
              </a:solidFill>
              <a:latin typeface="Times New Roman"/>
              <a:ea typeface="Batang"/>
            </a:endParaRPr>
          </a:p>
          <a:p>
            <a:pPr marL="685800"/>
            <a:r>
              <a:rPr lang="en-US" dirty="0" err="1">
                <a:solidFill>
                  <a:prstClr val="black"/>
                </a:solidFill>
                <a:latin typeface="Times New Roman"/>
                <a:ea typeface="Batang"/>
              </a:rPr>
              <a:t>setenv</a:t>
            </a:r>
            <a:r>
              <a:rPr lang="en-US" dirty="0">
                <a:solidFill>
                  <a:prstClr val="black"/>
                </a:solidFill>
                <a:latin typeface="Times New Roman"/>
                <a:ea typeface="Batang"/>
              </a:rPr>
              <a:t> NETCDF_LIB   "$path/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Batang"/>
              </a:rPr>
              <a:t>netcdf</a:t>
            </a:r>
            <a:r>
              <a:rPr lang="en-US" dirty="0">
                <a:solidFill>
                  <a:prstClr val="black"/>
                </a:solidFill>
                <a:latin typeface="Times New Roman"/>
                <a:ea typeface="Batang"/>
              </a:rPr>
              <a:t>/lib"</a:t>
            </a: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Batang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47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Compiling and Running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Configure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Choose compiler options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209801"/>
            <a:ext cx="81099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%./configure     - Executing this command will produce the following options: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6858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 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6858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 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Please select from following supported options.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 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  1. Linux PGI compiler sequential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  2. Linux PGI compiler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dmpar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  3. IBM AIX compiler sequential, xlf90_r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  4. IBM AIX compiler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dmpar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  5. Linux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gfort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compiler sequential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  6. Linux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gfort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compiler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dmpar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  7. Linux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ifort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compiler sequential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  8. Linux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ifort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compiler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dmpar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  0. exit only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 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9144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Enter selection [0-8] :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557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Compiling and Running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Compiling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Compiling and Running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Compiling: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Uncoupled to WRF: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Issue proper compile script:</a:t>
            </a:r>
          </a:p>
          <a:p>
            <a:pPr lvl="2"/>
            <a:r>
              <a:rPr lang="en-US" dirty="0" err="1" smtClean="0">
                <a:solidFill>
                  <a:schemeClr val="tx2"/>
                </a:solidFill>
              </a:rPr>
              <a:t>compile_Noah.csh</a:t>
            </a:r>
            <a:r>
              <a:rPr lang="en-US" dirty="0" smtClean="0">
                <a:solidFill>
                  <a:schemeClr val="tx2"/>
                </a:solidFill>
              </a:rPr>
              <a:t> OR </a:t>
            </a:r>
            <a:r>
              <a:rPr lang="en-US" dirty="0" err="1" smtClean="0">
                <a:solidFill>
                  <a:schemeClr val="tx2"/>
                </a:solidFill>
              </a:rPr>
              <a:t>compile_NoahMP.csh</a:t>
            </a:r>
            <a:endParaRPr lang="en-US" dirty="0" smtClean="0">
              <a:solidFill>
                <a:schemeClr val="tx2"/>
              </a:solidFill>
            </a:endParaRP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This will produce the ‘uncoupled’ executable in the ‘Run/’ directory,  called wrf_hydro.exe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Coupled to WRF: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First verify that uncoupled model compiles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Then issue ‘make clean’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Compile </a:t>
            </a:r>
            <a:r>
              <a:rPr lang="en-US" dirty="0" err="1" smtClean="0">
                <a:solidFill>
                  <a:schemeClr val="tx2"/>
                </a:solidFill>
              </a:rPr>
              <a:t>wrf</a:t>
            </a:r>
            <a:r>
              <a:rPr lang="en-US" dirty="0" smtClean="0">
                <a:solidFill>
                  <a:schemeClr val="tx2"/>
                </a:solidFill>
              </a:rPr>
              <a:t> as normal, setting of ‘</a:t>
            </a:r>
            <a:r>
              <a:rPr lang="en-US" dirty="0" smtClean="0">
                <a:latin typeface="Times New Roman"/>
                <a:ea typeface="Batang"/>
              </a:rPr>
              <a:t>WRF_HYDRO 1’ </a:t>
            </a:r>
            <a:r>
              <a:rPr lang="en-US" dirty="0" smtClean="0">
                <a:solidFill>
                  <a:schemeClr val="tx2"/>
                </a:solidFill>
              </a:rPr>
              <a:t>environment variable will ‘instruct’ </a:t>
            </a:r>
            <a:r>
              <a:rPr lang="en-US" dirty="0" err="1" smtClean="0">
                <a:solidFill>
                  <a:schemeClr val="tx2"/>
                </a:solidFill>
              </a:rPr>
              <a:t>wrf</a:t>
            </a:r>
            <a:r>
              <a:rPr lang="en-US" dirty="0" smtClean="0">
                <a:solidFill>
                  <a:schemeClr val="tx2"/>
                </a:solidFill>
              </a:rPr>
              <a:t> to compile </a:t>
            </a:r>
            <a:r>
              <a:rPr lang="en-US" dirty="0" err="1" smtClean="0">
                <a:solidFill>
                  <a:schemeClr val="tx2"/>
                </a:solidFill>
              </a:rPr>
              <a:t>wrf</a:t>
            </a:r>
            <a:r>
              <a:rPr lang="en-US" dirty="0" smtClean="0">
                <a:solidFill>
                  <a:schemeClr val="tx2"/>
                </a:solidFill>
              </a:rPr>
              <a:t>-hydro…successful compile will produce 1 ‘wrf.exe’ file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Compiling and Running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Coupling structure: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362201"/>
            <a:ext cx="8500867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8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Compiling and Running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Running: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Fill out </a:t>
            </a:r>
            <a:r>
              <a:rPr lang="en-US" dirty="0" err="1" smtClean="0">
                <a:solidFill>
                  <a:schemeClr val="tx2"/>
                </a:solidFill>
              </a:rPr>
              <a:t>namelists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Uncoupled: </a:t>
            </a:r>
            <a:r>
              <a:rPr lang="en-US" dirty="0" err="1" smtClean="0">
                <a:solidFill>
                  <a:schemeClr val="tx2"/>
                </a:solidFill>
              </a:rPr>
              <a:t>namelist.hrldas</a:t>
            </a:r>
            <a:r>
              <a:rPr lang="en-US" dirty="0" smtClean="0">
                <a:solidFill>
                  <a:schemeClr val="tx2"/>
                </a:solidFill>
              </a:rPr>
              <a:t> – for Noah   and the </a:t>
            </a:r>
            <a:r>
              <a:rPr lang="en-US" dirty="0" err="1" smtClean="0">
                <a:solidFill>
                  <a:schemeClr val="tx2"/>
                </a:solidFill>
              </a:rPr>
              <a:t>hydro.namelist</a:t>
            </a:r>
            <a:r>
              <a:rPr lang="en-US" dirty="0" smtClean="0">
                <a:solidFill>
                  <a:schemeClr val="tx2"/>
                </a:solidFill>
              </a:rPr>
              <a:t> for hydrological model options</a:t>
            </a:r>
          </a:p>
          <a:p>
            <a:pPr lvl="2"/>
            <a:endParaRPr lang="en-US" dirty="0" smtClean="0">
              <a:solidFill>
                <a:schemeClr val="tx2"/>
              </a:solidFill>
            </a:endParaRP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Coupled to LIS: </a:t>
            </a:r>
            <a:r>
              <a:rPr lang="en-US" dirty="0" err="1" smtClean="0">
                <a:solidFill>
                  <a:schemeClr val="tx2"/>
                </a:solidFill>
              </a:rPr>
              <a:t>LIS.config</a:t>
            </a:r>
            <a:r>
              <a:rPr lang="en-US" dirty="0" smtClean="0">
                <a:solidFill>
                  <a:schemeClr val="tx2"/>
                </a:solidFill>
              </a:rPr>
              <a:t>  - for LIS  </a:t>
            </a:r>
            <a:r>
              <a:rPr lang="en-US" dirty="0">
                <a:solidFill>
                  <a:schemeClr val="tx2"/>
                </a:solidFill>
              </a:rPr>
              <a:t>and the </a:t>
            </a:r>
            <a:r>
              <a:rPr lang="en-US" dirty="0" err="1">
                <a:solidFill>
                  <a:schemeClr val="tx2"/>
                </a:solidFill>
              </a:rPr>
              <a:t>hydro.namelist</a:t>
            </a:r>
            <a:r>
              <a:rPr lang="en-US" dirty="0">
                <a:solidFill>
                  <a:schemeClr val="tx2"/>
                </a:solidFill>
              </a:rPr>
              <a:t> for hydrological model options</a:t>
            </a:r>
          </a:p>
          <a:p>
            <a:pPr lvl="2"/>
            <a:endParaRPr lang="en-US" dirty="0">
              <a:solidFill>
                <a:schemeClr val="tx2"/>
              </a:solidFill>
            </a:endParaRP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Coupled to WRF: </a:t>
            </a:r>
            <a:r>
              <a:rPr lang="en-US" dirty="0" err="1" smtClean="0">
                <a:solidFill>
                  <a:schemeClr val="tx2"/>
                </a:solidFill>
              </a:rPr>
              <a:t>namelist.input</a:t>
            </a:r>
            <a:r>
              <a:rPr lang="en-US" dirty="0" smtClean="0">
                <a:solidFill>
                  <a:schemeClr val="tx2"/>
                </a:solidFill>
              </a:rPr>
              <a:t> – for WRF  </a:t>
            </a:r>
            <a:r>
              <a:rPr lang="en-US" dirty="0">
                <a:solidFill>
                  <a:schemeClr val="tx2"/>
                </a:solidFill>
              </a:rPr>
              <a:t>and the </a:t>
            </a:r>
            <a:r>
              <a:rPr lang="en-US" dirty="0" err="1">
                <a:solidFill>
                  <a:schemeClr val="tx2"/>
                </a:solidFill>
              </a:rPr>
              <a:t>hydro.namelist</a:t>
            </a:r>
            <a:r>
              <a:rPr lang="en-US" dirty="0">
                <a:solidFill>
                  <a:schemeClr val="tx2"/>
                </a:solidFill>
              </a:rPr>
              <a:t> for hydrological model options</a:t>
            </a:r>
          </a:p>
          <a:p>
            <a:pPr lvl="2"/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271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Batang</vt:lpstr>
      <vt:lpstr>Calibri</vt:lpstr>
      <vt:lpstr>Times New Roman</vt:lpstr>
      <vt:lpstr>1_Office Theme</vt:lpstr>
      <vt:lpstr>Compiling and Executing WRF-Hydro</vt:lpstr>
      <vt:lpstr>Compiling and Running (Ch. 2.4 in Documentation)</vt:lpstr>
      <vt:lpstr>Compiling and Running</vt:lpstr>
      <vt:lpstr>Compiling and Running</vt:lpstr>
      <vt:lpstr>Compiling and Running</vt:lpstr>
      <vt:lpstr>Compiling and Running</vt:lpstr>
      <vt:lpstr>Compiling and Running</vt:lpstr>
      <vt:lpstr>Compiling and Running</vt:lpstr>
    </vt:vector>
  </TitlesOfParts>
  <Company>NCAR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Building and running WRF-Hydro</dc:title>
  <dc:creator>David Gochis</dc:creator>
  <cp:lastModifiedBy>Molly McAllister</cp:lastModifiedBy>
  <cp:revision>9</cp:revision>
  <dcterms:created xsi:type="dcterms:W3CDTF">2014-06-11T10:14:03Z</dcterms:created>
  <dcterms:modified xsi:type="dcterms:W3CDTF">2017-10-06T02:39:04Z</dcterms:modified>
</cp:coreProperties>
</file>